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9" r:id="rId7"/>
    <p:sldId id="260" r:id="rId8"/>
    <p:sldId id="258" r:id="rId9"/>
    <p:sldId id="261" r:id="rId10"/>
    <p:sldId id="262" r:id="rId11"/>
    <p:sldId id="263" r:id="rId12"/>
    <p:sldId id="264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0D034-39B0-4846-A81C-16633F5D278E}" type="datetimeFigureOut">
              <a:rPr lang="en-US" smtClean="0"/>
              <a:pPr/>
              <a:t>1/21/2015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98B9C-A71C-4C2D-98BE-9F6683BD6D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0D034-39B0-4846-A81C-16633F5D278E}" type="datetimeFigureOut">
              <a:rPr lang="en-US" smtClean="0"/>
              <a:pPr/>
              <a:t>1/21/2015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98B9C-A71C-4C2D-98BE-9F6683BD6D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0D034-39B0-4846-A81C-16633F5D278E}" type="datetimeFigureOut">
              <a:rPr lang="en-US" smtClean="0"/>
              <a:pPr/>
              <a:t>1/21/2015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98B9C-A71C-4C2D-98BE-9F6683BD6D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0D034-39B0-4846-A81C-16633F5D278E}" type="datetimeFigureOut">
              <a:rPr lang="en-US" smtClean="0"/>
              <a:pPr/>
              <a:t>1/21/2015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98B9C-A71C-4C2D-98BE-9F6683BD6D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0D034-39B0-4846-A81C-16633F5D278E}" type="datetimeFigureOut">
              <a:rPr lang="en-US" smtClean="0"/>
              <a:pPr/>
              <a:t>1/21/2015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98B9C-A71C-4C2D-98BE-9F6683BD6D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0D034-39B0-4846-A81C-16633F5D278E}" type="datetimeFigureOut">
              <a:rPr lang="en-US" smtClean="0"/>
              <a:pPr/>
              <a:t>1/21/2015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98B9C-A71C-4C2D-98BE-9F6683BD6D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0D034-39B0-4846-A81C-16633F5D278E}" type="datetimeFigureOut">
              <a:rPr lang="en-US" smtClean="0"/>
              <a:pPr/>
              <a:t>1/21/2015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98B9C-A71C-4C2D-98BE-9F6683BD6D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0D034-39B0-4846-A81C-16633F5D278E}" type="datetimeFigureOut">
              <a:rPr lang="en-US" smtClean="0"/>
              <a:pPr/>
              <a:t>1/21/2015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98B9C-A71C-4C2D-98BE-9F6683BD6D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0D034-39B0-4846-A81C-16633F5D278E}" type="datetimeFigureOut">
              <a:rPr lang="en-US" smtClean="0"/>
              <a:pPr/>
              <a:t>1/21/2015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98B9C-A71C-4C2D-98BE-9F6683BD6D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0D034-39B0-4846-A81C-16633F5D278E}" type="datetimeFigureOut">
              <a:rPr lang="en-US" smtClean="0"/>
              <a:pPr/>
              <a:t>1/21/2015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98B9C-A71C-4C2D-98BE-9F6683BD6D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0D034-39B0-4846-A81C-16633F5D278E}" type="datetimeFigureOut">
              <a:rPr lang="en-US" smtClean="0"/>
              <a:pPr/>
              <a:t>1/21/2015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98B9C-A71C-4C2D-98BE-9F6683BD6D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10D034-39B0-4846-A81C-16633F5D278E}" type="datetimeFigureOut">
              <a:rPr lang="en-US" smtClean="0"/>
              <a:pPr/>
              <a:t>1/21/2015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898B9C-A71C-4C2D-98BE-9F6683BD6DB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Respiratory System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71600"/>
            <a:ext cx="8382000" cy="4754563"/>
          </a:xfrm>
        </p:spPr>
        <p:txBody>
          <a:bodyPr/>
          <a:lstStyle/>
          <a:p>
            <a:r>
              <a:rPr lang="en-US" sz="3600" dirty="0" smtClean="0"/>
              <a:t>To supply O</a:t>
            </a:r>
            <a:r>
              <a:rPr lang="en-US" sz="3600" baseline="-25000" dirty="0" smtClean="0"/>
              <a:t>2  </a:t>
            </a:r>
            <a:r>
              <a:rPr lang="en-US" sz="3600" dirty="0" smtClean="0"/>
              <a:t> and to remove CO</a:t>
            </a:r>
            <a:r>
              <a:rPr lang="en-US" sz="3600" baseline="-25000" dirty="0" smtClean="0"/>
              <a:t>2</a:t>
            </a:r>
          </a:p>
          <a:p>
            <a:endParaRPr lang="en-US" baseline="-250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04800" y="2819400"/>
            <a:ext cx="2209800" cy="152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57200" y="2743200"/>
            <a:ext cx="2286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O</a:t>
            </a:r>
            <a:r>
              <a:rPr lang="en-US" sz="3200" baseline="-25000" dirty="0" smtClean="0"/>
              <a:t>2 </a:t>
            </a:r>
            <a:r>
              <a:rPr lang="en-US" sz="3200" dirty="0" smtClean="0"/>
              <a:t>is supplied to the body</a:t>
            </a:r>
            <a:endParaRPr lang="en-US" sz="3200" dirty="0"/>
          </a:p>
        </p:txBody>
      </p:sp>
      <p:sp>
        <p:nvSpPr>
          <p:cNvPr id="8" name="Rectangle 7"/>
          <p:cNvSpPr/>
          <p:nvPr/>
        </p:nvSpPr>
        <p:spPr>
          <a:xfrm>
            <a:off x="3276600" y="2819400"/>
            <a:ext cx="2286000" cy="152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3276600" y="2819400"/>
            <a:ext cx="2362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O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 transported to body cells</a:t>
            </a:r>
            <a:endParaRPr lang="en-US" sz="3200" dirty="0"/>
          </a:p>
        </p:txBody>
      </p:sp>
      <p:sp>
        <p:nvSpPr>
          <p:cNvPr id="10" name="Rectangle 9"/>
          <p:cNvSpPr/>
          <p:nvPr/>
        </p:nvSpPr>
        <p:spPr>
          <a:xfrm>
            <a:off x="6019800" y="2819400"/>
            <a:ext cx="2514600" cy="152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6096000" y="2819400"/>
            <a:ext cx="2362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Body cells use O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 and release CO</a:t>
            </a:r>
            <a:r>
              <a:rPr lang="en-US" sz="3200" baseline="-25000" dirty="0" smtClean="0"/>
              <a:t>2</a:t>
            </a:r>
            <a:endParaRPr lang="en-US" sz="3200" baseline="-25000" dirty="0"/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2590800" y="3733800"/>
            <a:ext cx="6858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endCxn id="10" idx="1"/>
          </p:cNvCxnSpPr>
          <p:nvPr/>
        </p:nvCxnSpPr>
        <p:spPr>
          <a:xfrm>
            <a:off x="5486400" y="3581400"/>
            <a:ext cx="5334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3276600" y="6027003"/>
            <a:ext cx="2133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Breathing (exhale)</a:t>
            </a:r>
            <a:endParaRPr lang="en-US" sz="2400" dirty="0"/>
          </a:p>
        </p:txBody>
      </p:sp>
      <p:sp>
        <p:nvSpPr>
          <p:cNvPr id="24" name="TextBox 23"/>
          <p:cNvSpPr txBox="1"/>
          <p:nvPr/>
        </p:nvSpPr>
        <p:spPr>
          <a:xfrm>
            <a:off x="3352800" y="4267200"/>
            <a:ext cx="2362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Circulation</a:t>
            </a:r>
            <a:endParaRPr lang="en-US" sz="2400" dirty="0"/>
          </a:p>
        </p:txBody>
      </p:sp>
      <p:sp>
        <p:nvSpPr>
          <p:cNvPr id="26" name="TextBox 25"/>
          <p:cNvSpPr txBox="1"/>
          <p:nvPr/>
        </p:nvSpPr>
        <p:spPr>
          <a:xfrm>
            <a:off x="6019800" y="4343400"/>
            <a:ext cx="2438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Respiration</a:t>
            </a:r>
            <a:endParaRPr lang="en-US" sz="2400" dirty="0"/>
          </a:p>
        </p:txBody>
      </p:sp>
      <p:sp>
        <p:nvSpPr>
          <p:cNvPr id="29" name="Rectangle 28"/>
          <p:cNvSpPr/>
          <p:nvPr/>
        </p:nvSpPr>
        <p:spPr>
          <a:xfrm>
            <a:off x="6096000" y="4800600"/>
            <a:ext cx="2514600" cy="152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6172200" y="4724400"/>
            <a:ext cx="2362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Co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 is transported to lungs</a:t>
            </a:r>
            <a:endParaRPr lang="en-US" sz="3200" dirty="0"/>
          </a:p>
        </p:txBody>
      </p:sp>
      <p:cxnSp>
        <p:nvCxnSpPr>
          <p:cNvPr id="34" name="Elbow Connector 33"/>
          <p:cNvCxnSpPr>
            <a:stCxn id="10" idx="3"/>
            <a:endCxn id="29" idx="3"/>
          </p:cNvCxnSpPr>
          <p:nvPr/>
        </p:nvCxnSpPr>
        <p:spPr>
          <a:xfrm>
            <a:off x="8534400" y="3581400"/>
            <a:ext cx="76200" cy="1981200"/>
          </a:xfrm>
          <a:prstGeom prst="bentConnector3">
            <a:avLst>
              <a:gd name="adj1" fmla="val 400000"/>
            </a:avLst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5" name="Rectangle 34"/>
          <p:cNvSpPr/>
          <p:nvPr/>
        </p:nvSpPr>
        <p:spPr>
          <a:xfrm>
            <a:off x="3276600" y="4724400"/>
            <a:ext cx="2209800" cy="1295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>
            <a:off x="3352800" y="4800600"/>
            <a:ext cx="2133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CO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 waste is expelled</a:t>
            </a:r>
            <a:endParaRPr lang="en-US" sz="3200" dirty="0"/>
          </a:p>
        </p:txBody>
      </p:sp>
      <p:cxnSp>
        <p:nvCxnSpPr>
          <p:cNvPr id="38" name="Straight Arrow Connector 37"/>
          <p:cNvCxnSpPr/>
          <p:nvPr/>
        </p:nvCxnSpPr>
        <p:spPr>
          <a:xfrm rot="10800000">
            <a:off x="5486400" y="5715000"/>
            <a:ext cx="5334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228600" y="4419600"/>
            <a:ext cx="2133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Breathing (inhale)</a:t>
            </a:r>
            <a:endParaRPr lang="en-US" sz="2400" dirty="0"/>
          </a:p>
        </p:txBody>
      </p:sp>
      <p:sp>
        <p:nvSpPr>
          <p:cNvPr id="40" name="TextBox 39"/>
          <p:cNvSpPr txBox="1"/>
          <p:nvPr/>
        </p:nvSpPr>
        <p:spPr>
          <a:xfrm>
            <a:off x="6248400" y="6334780"/>
            <a:ext cx="2209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Circulation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Parts </a:t>
            </a:r>
            <a:r>
              <a:rPr lang="en-US" dirty="0" smtClean="0"/>
              <a:t>of the Respiratory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Pharynx- food, liquid and air share this passage</a:t>
            </a:r>
            <a:endParaRPr lang="en-US" sz="36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122" name="Picture 2" descr="http://www.davincisurgery.com/assets/images/pharynx_cross_section-crop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19600" y="1905000"/>
            <a:ext cx="3741963" cy="3429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Epiglottis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flap that stops food from entering airway</a:t>
            </a:r>
            <a:endParaRPr lang="en-US" sz="36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 descr="http://www.davincisurgery.com/assets/images/pharynx_cross_section-crop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19600" y="1905000"/>
            <a:ext cx="4157736" cy="3810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Larynx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directs  air through vocal cords</a:t>
            </a:r>
            <a:endParaRPr lang="en-US" sz="36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150" name="Picture 6" descr="http://img.tfd.com/dorland/trache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1302784"/>
            <a:ext cx="3590925" cy="42121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Trachea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Passageway for air</a:t>
            </a:r>
            <a:endParaRPr lang="en-US" sz="36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 descr="http://img.tfd.com/dorland/trache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00600" y="1828800"/>
            <a:ext cx="3514725" cy="412280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Bronchi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Take air into and out of the lungs</a:t>
            </a:r>
            <a:endParaRPr lang="en-US" sz="36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http://img.tfd.com/dorland/trache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24400" y="1676400"/>
            <a:ext cx="3667125" cy="43015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Alveoli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Provide places for O</a:t>
            </a:r>
            <a:r>
              <a:rPr lang="en-US" sz="3600" baseline="-25000" dirty="0" smtClean="0"/>
              <a:t>2</a:t>
            </a:r>
            <a:r>
              <a:rPr lang="en-US" sz="3600" dirty="0" smtClean="0"/>
              <a:t> and CO</a:t>
            </a:r>
            <a:r>
              <a:rPr lang="en-US" sz="3600" baseline="-25000" dirty="0" smtClean="0"/>
              <a:t>2</a:t>
            </a:r>
            <a:r>
              <a:rPr lang="en-US" sz="3600" dirty="0" smtClean="0"/>
              <a:t> to be exchanged</a:t>
            </a:r>
            <a:endParaRPr lang="en-US" sz="36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s://encrypted-tbn2.gstatic.com/images?q=tbn:ANd9GcRaryZyaSKdkHMaGvgw-qzBvAuwR3KoUsksxVO2I3MCG3qd4Br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00600" y="1143000"/>
            <a:ext cx="4067175" cy="3046457"/>
          </a:xfrm>
          <a:prstGeom prst="rect">
            <a:avLst/>
          </a:prstGeom>
          <a:noFill/>
        </p:spPr>
      </p:pic>
      <p:sp>
        <p:nvSpPr>
          <p:cNvPr id="1028" name="AutoShape 4" descr="https://encrypted-tbn3.gstatic.com/images?q=tbn:ANd9GcQfk_o2BZP_d6H_G5gvIV0LDehR6nymVENAUv7A-D_Eb29_CBrOuQ"/>
          <p:cNvSpPr>
            <a:spLocks noChangeAspect="1" noChangeArrowheads="1"/>
          </p:cNvSpPr>
          <p:nvPr/>
        </p:nvSpPr>
        <p:spPr bwMode="auto">
          <a:xfrm>
            <a:off x="63500" y="-782638"/>
            <a:ext cx="2286000" cy="16097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0" name="AutoShape 6" descr="https://encrypted-tbn3.gstatic.com/images?q=tbn:ANd9GcQfk_o2BZP_d6H_G5gvIV0LDehR6nymVENAUv7A-D_Eb29_CBrOuQ"/>
          <p:cNvSpPr>
            <a:spLocks noChangeAspect="1" noChangeArrowheads="1"/>
          </p:cNvSpPr>
          <p:nvPr/>
        </p:nvSpPr>
        <p:spPr bwMode="auto">
          <a:xfrm>
            <a:off x="63500" y="-782638"/>
            <a:ext cx="2286000" cy="16097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2" name="Picture 8" descr="https://encrypted-tbn3.gstatic.com/images?q=tbn:ANd9GcQfk_o2BZP_d6H_G5gvIV0LDehR6nymVENAUv7A-D_Eb29_CBrOuQ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00600" y="4114799"/>
            <a:ext cx="3691414" cy="259937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Inhaling vs. Exhaling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447800"/>
            <a:ext cx="4419600" cy="5181600"/>
          </a:xfrm>
        </p:spPr>
        <p:txBody>
          <a:bodyPr>
            <a:noAutofit/>
          </a:bodyPr>
          <a:lstStyle/>
          <a:p>
            <a:r>
              <a:rPr lang="en-US" sz="3600" u="sng" dirty="0" smtClean="0"/>
              <a:t>Inhaling</a:t>
            </a:r>
            <a:r>
              <a:rPr lang="en-US" sz="3600" dirty="0" smtClean="0"/>
              <a:t>-diaphragm contracts and air is drawn into the lungs</a:t>
            </a:r>
          </a:p>
          <a:p>
            <a:r>
              <a:rPr lang="en-US" sz="3600" u="sng" smtClean="0"/>
              <a:t>Exhaling</a:t>
            </a:r>
            <a:r>
              <a:rPr lang="en-US" sz="3600" smtClean="0"/>
              <a:t>-Diaphragm relaxes </a:t>
            </a:r>
            <a:r>
              <a:rPr lang="en-US" sz="3600" dirty="0" smtClean="0"/>
              <a:t>and gases are expelled from the lungs</a:t>
            </a:r>
            <a:endParaRPr lang="en-US" sz="36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1506" name="Picture 2" descr="https://encrypted-tbn1.gstatic.com/images?q=tbn:ANd9GcRXAEKBJfhXQfWprnukynfIg8mKFeyHdFgvsFmT5gPUexfZw4w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5800" y="1981200"/>
            <a:ext cx="4654000" cy="3581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7B8A44069B63B4F8620663824A23C71" ma:contentTypeVersion="0" ma:contentTypeDescription="Create a new document." ma:contentTypeScope="" ma:versionID="9a11b1f26a95d0e2a504e8d4fae4a1b5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f21c632c5d5ffa39ebda7ed280bb45e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B7F4B81-0783-457A-86FE-6DC3CE400DA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09031DCD-04CE-4F32-93CF-D992763947A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F5CD523-65F9-4B93-A69E-F2F7473C4CFC}">
  <ds:schemaRefs>
    <ds:schemaRef ds:uri="http://schemas.microsoft.com/office/2006/metadata/properties"/>
    <ds:schemaRef ds:uri="http://purl.org/dc/dcmitype/"/>
    <ds:schemaRef ds:uri="http://schemas.microsoft.com/office/2006/documentManagement/types"/>
    <ds:schemaRef ds:uri="http://schemas.microsoft.com/office/infopath/2007/PartnerControls"/>
    <ds:schemaRef ds:uri="http://purl.org/dc/terms/"/>
    <ds:schemaRef ds:uri="http://purl.org/dc/elements/1.1/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466</TotalTime>
  <Words>123</Words>
  <Application>Microsoft Office PowerPoint</Application>
  <PresentationFormat>On-screen Show (4:3)</PresentationFormat>
  <Paragraphs>28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The Respiratory System</vt:lpstr>
      <vt:lpstr>Main Function</vt:lpstr>
      <vt:lpstr>Parts of the Respiratory System</vt:lpstr>
      <vt:lpstr>Epiglottis</vt:lpstr>
      <vt:lpstr>Larynx</vt:lpstr>
      <vt:lpstr>Trachea</vt:lpstr>
      <vt:lpstr>Bronchi</vt:lpstr>
      <vt:lpstr>Alveoli</vt:lpstr>
      <vt:lpstr>Inhaling vs. Exhaling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Respiratory System</dc:title>
  <dc:creator>Melanie Francher</dc:creator>
  <cp:lastModifiedBy>Keene-krops, Natalie</cp:lastModifiedBy>
  <cp:revision>11</cp:revision>
  <dcterms:created xsi:type="dcterms:W3CDTF">2012-12-09T21:19:23Z</dcterms:created>
  <dcterms:modified xsi:type="dcterms:W3CDTF">2015-01-21T21:46:16Z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0x010100E7B8A44069B63B4F8620663824A23C71</vt:lpwstr>
  </property>
</Properties>
</file>