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6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77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48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3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70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51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66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16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39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6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9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9416-F3CF-42FD-A787-8CAE96DC2C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8DC2-F95C-4474-BF68-5D637EDF8AA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23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EBD99416-F3CF-42FD-A787-8CAE96DC2C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10/6/2014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BB48DC2-F95C-4474-BF68-5D637EDF8A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/>
              <a:t>organism</a:t>
            </a:r>
          </a:p>
          <a:p>
            <a:r>
              <a:rPr lang="en-US" dirty="0" smtClean="0"/>
              <a:t>What </a:t>
            </a:r>
            <a:r>
              <a:rPr lang="en-US" dirty="0"/>
              <a:t>are organisms made of?</a:t>
            </a:r>
          </a:p>
          <a:p>
            <a:r>
              <a:rPr lang="en-US" dirty="0" smtClean="0"/>
              <a:t>Copy </a:t>
            </a:r>
            <a:r>
              <a:rPr lang="en-US" dirty="0"/>
              <a:t>pg. 103 figure 5 # 1 </a:t>
            </a:r>
          </a:p>
          <a:p>
            <a:r>
              <a:rPr lang="en-US" dirty="0" smtClean="0"/>
              <a:t>Color and glue </a:t>
            </a:r>
            <a:r>
              <a:rPr lang="en-US" dirty="0"/>
              <a:t>Organism picture onto circle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07450" y="2003425"/>
            <a:ext cx="5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endParaRPr lang="en-US" dirty="0" smtClean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367631"/>
            <a:ext cx="5779470" cy="43513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809514" y="3232150"/>
            <a:ext cx="685800" cy="622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914400"/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658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0</TotalTime>
  <Words>24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Organism</vt:lpstr>
    </vt:vector>
  </TitlesOfParts>
  <Company>Seminole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Organism</dc:title>
  <dc:creator>Melanie Francher</dc:creator>
  <cp:lastModifiedBy>Windows User</cp:lastModifiedBy>
  <cp:revision>1</cp:revision>
  <dcterms:created xsi:type="dcterms:W3CDTF">2014-10-03T17:11:22Z</dcterms:created>
  <dcterms:modified xsi:type="dcterms:W3CDTF">2014-10-06T12:53:28Z</dcterms:modified>
</cp:coreProperties>
</file>