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58" r:id="rId6"/>
    <p:sldId id="259" r:id="rId7"/>
    <p:sldId id="260" r:id="rId8"/>
    <p:sldId id="261" r:id="rId9"/>
    <p:sldId id="257" r:id="rId10"/>
    <p:sldId id="262" r:id="rId11"/>
    <p:sldId id="263" r:id="rId12"/>
    <p:sldId id="265" r:id="rId13"/>
    <p:sldId id="273" r:id="rId14"/>
    <p:sldId id="274" r:id="rId15"/>
    <p:sldId id="267" r:id="rId16"/>
    <p:sldId id="268" r:id="rId17"/>
    <p:sldId id="272" r:id="rId18"/>
    <p:sldId id="275" r:id="rId19"/>
    <p:sldId id="276" r:id="rId20"/>
    <p:sldId id="264" r:id="rId21"/>
    <p:sldId id="270" r:id="rId22"/>
    <p:sldId id="269" r:id="rId23"/>
    <p:sldId id="277" r:id="rId24"/>
    <p:sldId id="278" r:id="rId25"/>
    <p:sldId id="279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408" y="141999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Welcome!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210614"/>
            <a:ext cx="11372045" cy="5396248"/>
          </a:xfrm>
        </p:spPr>
        <p:txBody>
          <a:bodyPr/>
          <a:lstStyle/>
          <a:p>
            <a:r>
              <a:rPr lang="en-US" sz="32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Bellwork</a:t>
            </a:r>
            <a:r>
              <a:rPr lang="en-US" sz="32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lvl="1"/>
            <a:r>
              <a:rPr lang="en-US" sz="4000" dirty="0" smtClean="0"/>
              <a:t>Take out your notebook</a:t>
            </a:r>
          </a:p>
          <a:p>
            <a:pPr lvl="1"/>
            <a:r>
              <a:rPr lang="en-US" sz="4000" dirty="0" smtClean="0"/>
              <a:t>Complete the Pre-test on your small sheet of paper</a:t>
            </a:r>
          </a:p>
          <a:p>
            <a:pPr lvl="1"/>
            <a:r>
              <a:rPr lang="en-US" sz="4000" dirty="0" smtClean="0"/>
              <a:t>Remember, this is NOT graded. This is meant for you to see how much you know.</a:t>
            </a:r>
          </a:p>
          <a:p>
            <a:pPr lvl="1"/>
            <a:r>
              <a:rPr lang="en-US" sz="4000" dirty="0" smtClean="0"/>
              <a:t>You will have until 2 minutes after the bell rings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3010929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the information a cell carries is called…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550" y="1751527"/>
            <a:ext cx="10831132" cy="4546242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A neuron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A stimulus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A nerve impulse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</a:rPr>
              <a:t> A synapse</a:t>
            </a:r>
            <a:endParaRPr lang="en-US" sz="44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360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When a horse flicks its tail to swat a fly, it is responding to…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 A nerve impulse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 A stimulus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 A reaction</a:t>
            </a:r>
          </a:p>
          <a:p>
            <a:pPr marL="457200" indent="-45720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 A brain signal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79173" y="2097088"/>
            <a:ext cx="5401300" cy="4056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74246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0" y="231820"/>
            <a:ext cx="5941967" cy="1429555"/>
          </a:xfrm>
        </p:spPr>
        <p:txBody>
          <a:bodyPr>
            <a:normAutofit/>
          </a:bodyPr>
          <a:lstStyle/>
          <a:p>
            <a:r>
              <a:rPr lang="en-US" dirty="0" smtClean="0"/>
              <a:t>How Do Impulses Travel Through the Body?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19" y="1661375"/>
            <a:ext cx="6808611" cy="4739425"/>
          </a:xfrm>
        </p:spPr>
        <p:txBody>
          <a:bodyPr>
            <a:normAutofit/>
          </a:bodyPr>
          <a:lstStyle/>
          <a:p>
            <a:r>
              <a:rPr lang="en-US" sz="40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Dendrites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receive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impulses from other </a:t>
            </a:r>
            <a:r>
              <a:rPr lang="en-US" sz="40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en-US" sz="40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eurons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and sends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them to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cell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</a:t>
            </a:r>
            <a:r>
              <a:rPr lang="en-US" sz="40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axon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carries impulses away from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cell body, through the axon tips to other cells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1565" y="0"/>
            <a:ext cx="5731100" cy="67258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7284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Figure 2, page 235</a:t>
            </a:r>
            <a:endParaRPr lang="en-US" sz="6600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Complete Figure 2</a:t>
            </a:r>
          </a:p>
          <a:p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You will have 3 minutes</a:t>
            </a:r>
          </a:p>
          <a:p>
            <a:r>
              <a:rPr lang="en-US" sz="4800" dirty="0" smtClean="0">
                <a:solidFill>
                  <a:schemeClr val="bg2">
                    <a:lumMod val="50000"/>
                  </a:schemeClr>
                </a:solidFill>
              </a:rPr>
              <a:t>Be ready to share your answers!</a:t>
            </a:r>
          </a:p>
        </p:txBody>
      </p:sp>
    </p:spTree>
    <p:extLst>
      <p:ext uri="{BB962C8B-B14F-4D97-AF65-F5344CB8AC3E}">
        <p14:creationId xmlns:p14="http://schemas.microsoft.com/office/powerpoint/2010/main" val="7668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317" y="46036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Types of Nerve Cells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7317" y="1043189"/>
            <a:ext cx="11222306" cy="5510011"/>
          </a:xfrm>
        </p:spPr>
        <p:txBody>
          <a:bodyPr>
            <a:normAutofit lnSpcReduction="10000"/>
          </a:bodyPr>
          <a:lstStyle/>
          <a:p>
            <a:pPr>
              <a:buFontTx/>
              <a:buChar char="•"/>
            </a:pPr>
            <a:r>
              <a:rPr lang="en-US" sz="36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Sensory Neuron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-picks up stimulus to convert to nerve impulse</a:t>
            </a:r>
          </a:p>
          <a:p>
            <a:pPr>
              <a:buFontTx/>
              <a:buChar char="•"/>
            </a:pPr>
            <a:endParaRPr lang="en-US" sz="36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36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Interneuron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-carries stimulus to another interneuron or to a motor neuron-most found in brain or spinal cord</a:t>
            </a:r>
          </a:p>
          <a:p>
            <a:pPr>
              <a:buFontTx/>
              <a:buChar char="•"/>
            </a:pPr>
            <a:endParaRPr lang="en-US" sz="36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36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Motor neuron</a:t>
            </a:r>
            <a:r>
              <a:rPr lang="en-US" sz="36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-sends an impulse to a muscle or gland, allowing it to respond.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21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141413" y="618518"/>
            <a:ext cx="7075308" cy="147857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do nerve impulses enter a nerve cell?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313645" y="2249487"/>
            <a:ext cx="9733766" cy="3541714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</a:p>
          <a:p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19753" y="296213"/>
            <a:ext cx="3410526" cy="63686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636807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9854" y="476518"/>
            <a:ext cx="10287557" cy="162057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Which type of neuron is usually found in the brain or spinal cord and carries impulses to other neurons?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Sensory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Interneuron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Motor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Auxiliary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34658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7013" y="116242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and Peripheral Nervous systems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7014" y="1313646"/>
            <a:ext cx="11724580" cy="5267458"/>
          </a:xfrm>
        </p:spPr>
        <p:txBody>
          <a:bodyPr>
            <a:normAutofit/>
          </a:bodyPr>
          <a:lstStyle/>
          <a:p>
            <a:r>
              <a:rPr lang="en-US" sz="44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nervous system has two sub systems that work together to run the whole system:</a:t>
            </a:r>
          </a:p>
          <a:p>
            <a:pPr lvl="1"/>
            <a:r>
              <a:rPr lang="en-US" sz="40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Central Nervous System: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up of the brain and the spinal cord</a:t>
            </a:r>
          </a:p>
          <a:p>
            <a:pPr lvl="2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spinal cord controls reflex responses</a:t>
            </a:r>
          </a:p>
          <a:p>
            <a:pPr lvl="2"/>
            <a:r>
              <a:rPr lang="en-US" sz="3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brain has 3 main parts</a:t>
            </a:r>
          </a:p>
        </p:txBody>
      </p:sp>
    </p:spTree>
    <p:extLst>
      <p:ext uri="{BB962C8B-B14F-4D97-AF65-F5344CB8AC3E}">
        <p14:creationId xmlns:p14="http://schemas.microsoft.com/office/powerpoint/2010/main" val="1544185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9" descr="502_image_02_mgs12_06_13_0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62099" y="115910"/>
            <a:ext cx="8915400" cy="664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20872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863" y="232152"/>
            <a:ext cx="9905998" cy="1478570"/>
          </a:xfrm>
        </p:spPr>
        <p:txBody>
          <a:bodyPr>
            <a:norm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Nervous system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1863" y="1399480"/>
            <a:ext cx="6727579" cy="5207381"/>
          </a:xfrm>
        </p:spPr>
        <p:txBody>
          <a:bodyPr>
            <a:normAutofit lnSpcReduction="10000"/>
          </a:bodyPr>
          <a:lstStyle/>
          <a:p>
            <a:pPr marL="228600" lvl="1">
              <a:spcBef>
                <a:spcPts val="1000"/>
              </a:spcBef>
            </a:pPr>
            <a:r>
              <a:rPr lang="en-US" sz="4000" u="sng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Peripheral Nervous System: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made up of all nerves outside the central nervous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system</a:t>
            </a:r>
          </a:p>
          <a:p>
            <a:pPr marL="228600" lvl="1">
              <a:spcBef>
                <a:spcPts val="1000"/>
              </a:spcBef>
            </a:pP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Somatic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controls </a:t>
            </a:r>
            <a:r>
              <a:rPr lang="en-US" sz="3600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actions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Autonomic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controls </a:t>
            </a:r>
            <a:r>
              <a:rPr lang="en-US" sz="36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involuntary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actions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2019" y="971437"/>
            <a:ext cx="4133007" cy="53605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96186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408" y="141999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Pre-test Answers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210614"/>
            <a:ext cx="11372045" cy="5396248"/>
          </a:xfrm>
        </p:spPr>
        <p:txBody>
          <a:bodyPr/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Grade your pre-test </a:t>
            </a:r>
          </a:p>
          <a:p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Pre-test answers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86129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8186" y="309093"/>
            <a:ext cx="10429225" cy="1787995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 will have to use this part of your brain to remember which part helps you remember</a:t>
            </a:r>
            <a:endParaRPr lang="en-US" sz="4000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07404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UcPeriod"/>
            </a:pP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 Stem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Cerebellum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Hippocampus</a:t>
            </a:r>
          </a:p>
          <a:p>
            <a:pPr marL="514350" indent="-51435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Cerebrum</a:t>
            </a:r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2838" y="1768455"/>
            <a:ext cx="7323852" cy="311263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189109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580" y="618518"/>
            <a:ext cx="11050073" cy="147857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voluntary action of playing a piano is controlled by:</a:t>
            </a:r>
            <a:endParaRPr lang="en-US" b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2580" y="2097088"/>
            <a:ext cx="10364831" cy="3694113"/>
          </a:xfrm>
        </p:spPr>
        <p:txBody>
          <a:bodyPr>
            <a:normAutofit/>
          </a:bodyPr>
          <a:lstStyle/>
          <a:p>
            <a:pPr marL="742950" indent="-74295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 somatic nervous system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 autonomic nervous system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 central nervous system</a:t>
            </a:r>
          </a:p>
          <a:p>
            <a:pPr marL="742950" indent="-742950">
              <a:buFont typeface="+mj-lt"/>
              <a:buAutoNum type="alphaUcPeriod"/>
            </a:pP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</a:rPr>
              <a:t>The pentatonic nervous system</a:t>
            </a:r>
            <a:endParaRPr lang="en-US" sz="40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007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22" y="193515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</a:rPr>
              <a:t>Wrap Up: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762" y="1275008"/>
            <a:ext cx="10596650" cy="530609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Goal: Explain </a:t>
            </a:r>
            <a:r>
              <a:rPr lang="en-US" sz="4000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the nervous system helps the body maintain 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homeostasis</a:t>
            </a:r>
          </a:p>
          <a:p>
            <a:endParaRPr lang="en-US" sz="4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nervous system helps the body maintain homeostasis by directing your body to respond properly to information it receives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7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408" y="141999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Score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210614"/>
            <a:ext cx="11372045" cy="5396248"/>
          </a:xfrm>
        </p:spPr>
        <p:txBody>
          <a:bodyPr/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Open your notebook to a new page.</a:t>
            </a:r>
          </a:p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Title it: Unit 6-Controlling body processes</a:t>
            </a:r>
          </a:p>
          <a:p>
            <a:r>
              <a:rPr lang="en-US" sz="4000" dirty="0" smtClean="0">
                <a:solidFill>
                  <a:srgbClr val="FF0000"/>
                </a:solidFill>
              </a:rPr>
              <a:t>GOAL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0946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408" y="141999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Score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210614"/>
            <a:ext cx="11372045" cy="5396248"/>
          </a:xfrm>
        </p:spPr>
        <p:txBody>
          <a:bodyPr/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Look inside your group binder to find the new Unit 6 Scales</a:t>
            </a:r>
          </a:p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Study the scale carefully, then decide what scale score you are currently at and why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7291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91408" y="141999"/>
            <a:ext cx="9905998" cy="1478570"/>
          </a:xfrm>
        </p:spPr>
        <p:txBody>
          <a:bodyPr>
            <a:normAutofit/>
          </a:bodyPr>
          <a:lstStyle/>
          <a:p>
            <a:r>
              <a:rPr lang="en-US" sz="4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Scale Score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12124" y="1210614"/>
            <a:ext cx="11372045" cy="5647386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Draw a scale and shade/date your current place on it</a:t>
            </a:r>
          </a:p>
          <a:p>
            <a:endParaRPr lang="en-US" sz="4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Write/answer these questions:</a:t>
            </a:r>
          </a:p>
          <a:p>
            <a:pPr lvl="1"/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Current score:</a:t>
            </a:r>
          </a:p>
          <a:p>
            <a:pPr lvl="1"/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Score Goal:</a:t>
            </a:r>
          </a:p>
          <a:p>
            <a:pPr lvl="1"/>
            <a:r>
              <a:rPr lang="en-US" sz="36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2 specific things I will do to reach my goal:</a:t>
            </a:r>
          </a:p>
          <a:p>
            <a:endParaRPr lang="en-US" sz="4000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36913" y="2018906"/>
            <a:ext cx="5322466" cy="17784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059205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5156" y="270456"/>
            <a:ext cx="4007830" cy="43028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91493"/>
            <a:ext cx="9905998" cy="1478570"/>
          </a:xfrm>
        </p:spPr>
        <p:txBody>
          <a:bodyPr/>
          <a:lstStyle/>
          <a:p>
            <a:r>
              <a:rPr lang="en-US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Today’s Learning Goals:</a:t>
            </a:r>
            <a:endParaRPr lang="en-US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3" y="1146220"/>
            <a:ext cx="6833744" cy="5396248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Identify and describe the body parts of the nervous system and their functions</a:t>
            </a:r>
            <a:b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4000" dirty="0" smtClean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4000" dirty="0" smtClean="0">
                <a:solidFill>
                  <a:schemeClr val="bg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Explain how the nervous system helps the body maintain homeostasis</a:t>
            </a:r>
            <a:endParaRPr lang="en-US" sz="4000" dirty="0">
              <a:solidFill>
                <a:schemeClr val="bg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162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049" y="129121"/>
            <a:ext cx="9905998" cy="1478570"/>
          </a:xfrm>
        </p:spPr>
        <p:txBody>
          <a:bodyPr/>
          <a:lstStyle/>
          <a:p>
            <a:r>
              <a:rPr lang="en-US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Role of the Nervous System</a:t>
            </a:r>
            <a:endParaRPr lang="en-US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9049" y="1371600"/>
            <a:ext cx="7065092" cy="51816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Receives </a:t>
            </a:r>
            <a:r>
              <a:rPr lang="en-US" sz="3600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information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about what is </a:t>
            </a:r>
            <a:r>
              <a:rPr lang="en-US" sz="3600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happening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inside and </a:t>
            </a:r>
            <a:r>
              <a:rPr lang="en-US" sz="3600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outside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your body.  </a:t>
            </a:r>
          </a:p>
          <a:p>
            <a:pPr>
              <a:buFontTx/>
              <a:buChar char="•"/>
            </a:pPr>
            <a:endParaRPr lang="en-US" sz="3600" dirty="0" smtClean="0">
              <a:solidFill>
                <a:schemeClr val="bg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Tx/>
              <a:buChar char="•"/>
            </a:pP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Directs how your </a:t>
            </a:r>
            <a:r>
              <a:rPr lang="en-US" sz="3600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body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u="sng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responds</a:t>
            </a: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to information</a:t>
            </a:r>
          </a:p>
          <a:p>
            <a:endParaRPr lang="en-US" dirty="0"/>
          </a:p>
        </p:txBody>
      </p:sp>
      <p:pic>
        <p:nvPicPr>
          <p:cNvPr id="6" name="Picture 4" descr="224_image_06_mgs11_09_07_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89861" y="520676"/>
            <a:ext cx="3929914" cy="5735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4565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3500" y="3381375"/>
            <a:ext cx="3238500" cy="3476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you Respond to information?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1777284"/>
            <a:ext cx="9905999" cy="4739425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 signal from the outside environment that you can react to is called a </a:t>
            </a:r>
            <a:r>
              <a:rPr lang="en-US" sz="32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stimulus</a:t>
            </a:r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n-US" sz="32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plural is “stimuli”)</a:t>
            </a:r>
          </a:p>
          <a:p>
            <a:r>
              <a:rPr lang="en-US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Our nervous system can help us respond to stimuli in 2 ways</a:t>
            </a:r>
          </a:p>
          <a:p>
            <a:pPr lvl="1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Voluntary: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choose to respond, like swinging a bat</a:t>
            </a:r>
          </a:p>
          <a:p>
            <a:pPr lvl="1"/>
            <a:r>
              <a:rPr lang="en-US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Involuntary: </a:t>
            </a:r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response is out of our control, like when you are cold and you shiver</a:t>
            </a:r>
            <a:endParaRPr lang="en-US" sz="28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690262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do we sense stimuli?</a:t>
            </a:r>
            <a:endParaRPr lang="en-US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12" y="2249487"/>
            <a:ext cx="9905999" cy="4344496"/>
          </a:xfrm>
        </p:spPr>
        <p:txBody>
          <a:bodyPr/>
          <a:lstStyle/>
          <a:p>
            <a:r>
              <a:rPr lang="en-US" sz="40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Neurons</a:t>
            </a:r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(nerve cells)-cells that carry information through your nervous system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This information is called a </a:t>
            </a:r>
            <a:r>
              <a:rPr lang="en-US" sz="40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 impulse.</a:t>
            </a:r>
          </a:p>
          <a:p>
            <a:r>
              <a:rPr lang="en-US" sz="40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Bundles of nerve fibers make up a </a:t>
            </a:r>
            <a:r>
              <a:rPr lang="en-US" sz="4000" u="sng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769739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">
  <a:themeElements>
    <a:clrScheme name="Circuit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B8A44069B63B4F8620663824A23C71" ma:contentTypeVersion="0" ma:contentTypeDescription="Create a new document." ma:contentTypeScope="" ma:versionID="9a11b1f26a95d0e2a504e8d4fae4a1b5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21c632c5d5ffa39ebda7ed280bb45e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DDFF3E3-B195-47EA-B082-857334CF821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6CE7280-8E23-44AC-8F05-9D574A33345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B91F580-CC2E-4A34-84A5-D43B7761E2E5}">
  <ds:schemaRefs>
    <ds:schemaRef ds:uri="http://purl.org/dc/dcmitype/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TM04033919[[fn=Circuit]]</Template>
  <TotalTime>127</TotalTime>
  <Words>631</Words>
  <Application>Microsoft Office PowerPoint</Application>
  <PresentationFormat>Widescreen</PresentationFormat>
  <Paragraphs>98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Arial</vt:lpstr>
      <vt:lpstr>Trebuchet MS</vt:lpstr>
      <vt:lpstr>Tw Cen MT</vt:lpstr>
      <vt:lpstr>Circuit</vt:lpstr>
      <vt:lpstr>Welcome!</vt:lpstr>
      <vt:lpstr>Pre-test Answers</vt:lpstr>
      <vt:lpstr>Scale Score</vt:lpstr>
      <vt:lpstr>Scale Score</vt:lpstr>
      <vt:lpstr>Scale Score</vt:lpstr>
      <vt:lpstr>Today’s Learning Goals:</vt:lpstr>
      <vt:lpstr>Role of the Nervous System</vt:lpstr>
      <vt:lpstr>How do you Respond to information?</vt:lpstr>
      <vt:lpstr>How do we sense stimuli?</vt:lpstr>
      <vt:lpstr>the information a cell carries is called…</vt:lpstr>
      <vt:lpstr>When a horse flicks its tail to swat a fly, it is responding to…</vt:lpstr>
      <vt:lpstr>How Do Impulses Travel Through the Body?</vt:lpstr>
      <vt:lpstr>Figure 2, page 235</vt:lpstr>
      <vt:lpstr>Types of Nerve Cells</vt:lpstr>
      <vt:lpstr>Where do nerve impulses enter a nerve cell?</vt:lpstr>
      <vt:lpstr>Which type of neuron is usually found in the brain or spinal cord and carries impulses to other neurons?</vt:lpstr>
      <vt:lpstr>Central and Peripheral Nervous systems</vt:lpstr>
      <vt:lpstr>PowerPoint Presentation</vt:lpstr>
      <vt:lpstr>Peripheral Nervous system</vt:lpstr>
      <vt:lpstr>You will have to use this part of your brain to remember which part helps you remember</vt:lpstr>
      <vt:lpstr>The voluntary action of playing a piano is controlled by:</vt:lpstr>
      <vt:lpstr>Wrap Up: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Welcome!</dc:title>
  <dc:creator>Keene-krops, Natalie</dc:creator>
  <cp:lastModifiedBy>Keene-krops, Natalie</cp:lastModifiedBy>
  <cp:revision>12</cp:revision>
  <dcterms:created xsi:type="dcterms:W3CDTF">2015-02-01T21:39:25Z</dcterms:created>
  <dcterms:modified xsi:type="dcterms:W3CDTF">2015-02-01T23:47:04Z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0x010100E7B8A44069B63B4F8620663824A23C71</vt:lpwstr>
  </property>
</Properties>
</file>