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4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5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9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0432-B870-458E-BF36-7988C31AE61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21CA-574A-47FA-8DF3-4FB1C1C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Define cells		</a:t>
            </a:r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/>
              <a:t>what cells are made </a:t>
            </a:r>
            <a:r>
              <a:rPr lang="en-US" dirty="0" smtClean="0"/>
              <a:t>of</a:t>
            </a:r>
          </a:p>
          <a:p>
            <a:r>
              <a:rPr lang="en-US" dirty="0" smtClean="0"/>
              <a:t>Give </a:t>
            </a:r>
            <a:r>
              <a:rPr lang="en-US" dirty="0"/>
              <a:t>examples of cells	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/>
              <a:t>can they be </a:t>
            </a:r>
            <a:r>
              <a:rPr lang="en-US" dirty="0" smtClean="0"/>
              <a:t>found</a:t>
            </a:r>
          </a:p>
          <a:p>
            <a:r>
              <a:rPr lang="en-US" dirty="0" smtClean="0"/>
              <a:t>Cut out, color, and glue the cell </a:t>
            </a:r>
            <a:r>
              <a:rPr lang="en-US" dirty="0"/>
              <a:t>picture onto circle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7925" y="1587500"/>
            <a:ext cx="4697570" cy="34424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21500" y="51689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Plant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1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Cells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Melanie Francher</dc:creator>
  <cp:lastModifiedBy>Windows User</cp:lastModifiedBy>
  <cp:revision>2</cp:revision>
  <dcterms:created xsi:type="dcterms:W3CDTF">2014-10-03T16:55:53Z</dcterms:created>
  <dcterms:modified xsi:type="dcterms:W3CDTF">2014-10-06T12:51:40Z</dcterms:modified>
</cp:coreProperties>
</file>