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Organ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Define Organ System</a:t>
            </a:r>
          </a:p>
          <a:p>
            <a:r>
              <a:rPr lang="en-US" dirty="0" smtClean="0"/>
              <a:t>What is an organ system made of?</a:t>
            </a:r>
          </a:p>
          <a:p>
            <a:r>
              <a:rPr lang="en-US" dirty="0" smtClean="0"/>
              <a:t>What is the function of an organ system?</a:t>
            </a:r>
          </a:p>
          <a:p>
            <a:r>
              <a:rPr lang="en-US" dirty="0" smtClean="0"/>
              <a:t>Glue Organ System picture onto circle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66366" y="1690688"/>
            <a:ext cx="4248719" cy="338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0136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</TotalTime>
  <Words>28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Slice</vt:lpstr>
      <vt:lpstr>Organ System</vt:lpstr>
    </vt:vector>
  </TitlesOfParts>
  <Company>Seminole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 System</dc:title>
  <dc:creator>Melanie Francher</dc:creator>
  <cp:lastModifiedBy>Windows User</cp:lastModifiedBy>
  <cp:revision>1</cp:revision>
  <dcterms:created xsi:type="dcterms:W3CDTF">2014-10-03T17:11:02Z</dcterms:created>
  <dcterms:modified xsi:type="dcterms:W3CDTF">2014-10-06T12:52:53Z</dcterms:modified>
</cp:coreProperties>
</file>