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3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5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3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085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1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9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97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6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7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BD99416-F3CF-42FD-A787-8CAE96DC2CB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B48DC2-F95C-4474-BF68-5D637EDF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Define </a:t>
            </a:r>
            <a:r>
              <a:rPr lang="en-US" dirty="0" smtClean="0"/>
              <a:t>organ-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organs made </a:t>
            </a:r>
            <a:r>
              <a:rPr lang="en-US" dirty="0" smtClean="0"/>
              <a:t>of?</a:t>
            </a:r>
          </a:p>
          <a:p>
            <a:pPr marL="0" indent="0">
              <a:buNone/>
            </a:pPr>
            <a:r>
              <a:rPr lang="en-US" dirty="0" smtClean="0"/>
              <a:t>Give </a:t>
            </a:r>
            <a:r>
              <a:rPr lang="en-US" dirty="0"/>
              <a:t>an example of an </a:t>
            </a:r>
            <a:r>
              <a:rPr lang="en-US" dirty="0" smtClean="0"/>
              <a:t>organ</a:t>
            </a:r>
          </a:p>
          <a:p>
            <a:pPr marL="0" indent="0">
              <a:buNone/>
            </a:pPr>
            <a:r>
              <a:rPr lang="en-US" dirty="0" smtClean="0"/>
              <a:t>Glue, and color </a:t>
            </a:r>
            <a:r>
              <a:rPr lang="en-US" dirty="0"/>
              <a:t>organ picture onto circle				</a:t>
            </a:r>
          </a:p>
          <a:p>
            <a:endParaRPr lang="en-US" dirty="0"/>
          </a:p>
        </p:txBody>
      </p:sp>
      <p:pic>
        <p:nvPicPr>
          <p:cNvPr id="7" name="Content Placeholder 6" descr="8756"/>
          <p:cNvPicPr>
            <a:picLocks noGrp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320800"/>
            <a:ext cx="4495800" cy="420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78442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4</TotalTime>
  <Words>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Organ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</dc:title>
  <dc:creator>Melanie Francher</dc:creator>
  <cp:lastModifiedBy>Windows User</cp:lastModifiedBy>
  <cp:revision>2</cp:revision>
  <dcterms:created xsi:type="dcterms:W3CDTF">2014-10-03T17:08:20Z</dcterms:created>
  <dcterms:modified xsi:type="dcterms:W3CDTF">2014-10-06T12:52:28Z</dcterms:modified>
</cp:coreProperties>
</file>