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4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5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6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8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4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7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6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4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7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7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3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6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6" y="212740"/>
            <a:ext cx="4363010" cy="1088026"/>
          </a:xfrm>
        </p:spPr>
        <p:txBody>
          <a:bodyPr anchor="t">
            <a:normAutofit/>
          </a:bodyPr>
          <a:lstStyle/>
          <a:p>
            <a:pPr algn="l"/>
            <a:r>
              <a:rPr lang="en-US" sz="6600" dirty="0" smtClean="0"/>
              <a:t>Welcome!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166" y="2376628"/>
            <a:ext cx="10127088" cy="3689321"/>
          </a:xfrm>
        </p:spPr>
        <p:txBody>
          <a:bodyPr/>
          <a:lstStyle/>
          <a:p>
            <a:pPr algn="l"/>
            <a:r>
              <a:rPr lang="en-US" dirty="0" err="1" smtClean="0"/>
              <a:t>Bellwork</a:t>
            </a:r>
            <a:r>
              <a:rPr lang="en-US" dirty="0" smtClean="0"/>
              <a:t>:</a:t>
            </a:r>
          </a:p>
          <a:p>
            <a:pPr algn="l"/>
            <a:r>
              <a:rPr lang="en-US" dirty="0" smtClean="0"/>
              <a:t>Complete Figure 1 </a:t>
            </a:r>
            <a:r>
              <a:rPr lang="en-US" smtClean="0"/>
              <a:t>on page 301</a:t>
            </a:r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Light travel?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waves travel in straight lines from the light source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Depending on the material it contacts, it can behave in different ways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58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Opaque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52670"/>
            <a:ext cx="10131425" cy="3649133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opaque material is one that we cannot see through. 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cannot pass through these materials/objects.</a:t>
            </a:r>
          </a:p>
          <a:p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light hits an opaque object, some light is absorbed and the rest is reflected off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16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Opaque Objects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Cactus</a:t>
            </a:r>
          </a:p>
          <a:p>
            <a:r>
              <a:rPr lang="en-US" dirty="0" smtClean="0"/>
              <a:t>Tortillas</a:t>
            </a:r>
          </a:p>
          <a:p>
            <a:r>
              <a:rPr lang="en-US" sz="2800" dirty="0" smtClean="0"/>
              <a:t>A block of wood</a:t>
            </a:r>
          </a:p>
          <a:p>
            <a:r>
              <a:rPr lang="en-US" dirty="0" smtClean="0"/>
              <a:t>A couch</a:t>
            </a:r>
          </a:p>
          <a:p>
            <a:r>
              <a:rPr lang="en-US" sz="2800" dirty="0" smtClean="0"/>
              <a:t>A chinchilla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376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74643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 objects or substances allow light to move easily through it, it is not reflected or absorbed</a:t>
            </a:r>
          </a:p>
          <a:p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see through transparent objects and materials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671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clear ornament</a:t>
            </a:r>
          </a:p>
          <a:p>
            <a:r>
              <a:rPr lang="en-US" dirty="0" smtClean="0"/>
              <a:t>A fish bowl</a:t>
            </a:r>
          </a:p>
          <a:p>
            <a:r>
              <a:rPr lang="en-US" dirty="0" smtClean="0"/>
              <a:t>A crystal</a:t>
            </a:r>
          </a:p>
          <a:p>
            <a:r>
              <a:rPr lang="en-US" dirty="0" smtClean="0"/>
              <a:t>Eye glasses</a:t>
            </a:r>
          </a:p>
          <a:p>
            <a:r>
              <a:rPr lang="en-US" dirty="0" smtClean="0"/>
              <a:t>Clear marbles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85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Translucent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45658"/>
            <a:ext cx="10131425" cy="4047565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Translucent materials and objects are semi-clear, allowing us to see an image, but not clearly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passes through the object, but most is reflected in different directions (diffused)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97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Translucent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486" y="448236"/>
            <a:ext cx="4589584" cy="37245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578" y="1817943"/>
            <a:ext cx="3467785" cy="1468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721" y="4148978"/>
            <a:ext cx="3523129" cy="2642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39" y="3552263"/>
            <a:ext cx="4085666" cy="3064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8332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8A44069B63B4F8620663824A23C71" ma:contentTypeVersion="0" ma:contentTypeDescription="Create a new document." ma:contentTypeScope="" ma:versionID="9a11b1f26a95d0e2a504e8d4fae4a1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21c632c5d5ffa39ebda7ed280bb45e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F4141F-57A7-4D43-9F1A-20A4F7DC1909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61DADA-BD46-4113-B338-608DCF1285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E38E30-B6CA-415D-BCA6-CD7221BD4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163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Welcome!</vt:lpstr>
      <vt:lpstr>How does Light travel?</vt:lpstr>
      <vt:lpstr>Opaque</vt:lpstr>
      <vt:lpstr>Opaque Objects</vt:lpstr>
      <vt:lpstr>Transparent</vt:lpstr>
      <vt:lpstr>Transparent Objects</vt:lpstr>
      <vt:lpstr>Translucent</vt:lpstr>
      <vt:lpstr>Translucent objects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Keene-krops, Natalie</dc:creator>
  <cp:lastModifiedBy>Keene-krops, Natalie</cp:lastModifiedBy>
  <cp:revision>11</cp:revision>
  <dcterms:created xsi:type="dcterms:W3CDTF">2015-01-11T16:12:44Z</dcterms:created>
  <dcterms:modified xsi:type="dcterms:W3CDTF">2015-01-13T13:14:47Z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0x010100E7B8A44069B63B4F8620663824A23C71</vt:lpwstr>
  </property>
</Properties>
</file>