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6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3981-EB5E-4B03-ADAA-05DB1C0F2E7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F834-7179-4C81-92B1-25F2D9F9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2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3981-EB5E-4B03-ADAA-05DB1C0F2E7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F834-7179-4C81-92B1-25F2D9F9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2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3981-EB5E-4B03-ADAA-05DB1C0F2E7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F834-7179-4C81-92B1-25F2D9F9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9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3981-EB5E-4B03-ADAA-05DB1C0F2E7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F834-7179-4C81-92B1-25F2D9F9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1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3981-EB5E-4B03-ADAA-05DB1C0F2E7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F834-7179-4C81-92B1-25F2D9F9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1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3981-EB5E-4B03-ADAA-05DB1C0F2E7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F834-7179-4C81-92B1-25F2D9F9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83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3981-EB5E-4B03-ADAA-05DB1C0F2E7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F834-7179-4C81-92B1-25F2D9F9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4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3981-EB5E-4B03-ADAA-05DB1C0F2E7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F834-7179-4C81-92B1-25F2D9F9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0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3981-EB5E-4B03-ADAA-05DB1C0F2E7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F834-7179-4C81-92B1-25F2D9F9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3981-EB5E-4B03-ADAA-05DB1C0F2E7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F834-7179-4C81-92B1-25F2D9F9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4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3981-EB5E-4B03-ADAA-05DB1C0F2E7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F834-7179-4C81-92B1-25F2D9F9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5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F3981-EB5E-4B03-ADAA-05DB1C0F2E7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AF834-7179-4C81-92B1-25F2D9F9C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0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62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Molecules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876300"/>
            <a:ext cx="5867400" cy="5981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en-US" b="1" dirty="0"/>
              <a:t>Define Molecule (page 100)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2. What </a:t>
            </a:r>
            <a:r>
              <a:rPr lang="en-US" b="1" dirty="0"/>
              <a:t>type of molecules can be found in your </a:t>
            </a:r>
            <a:r>
              <a:rPr lang="en-US" b="1" dirty="0" smtClean="0"/>
              <a:t>body?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3. How </a:t>
            </a:r>
            <a:r>
              <a:rPr lang="en-US" b="1" dirty="0"/>
              <a:t>many elements is the model of water made up of?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4. Describe a molecule that all living things need.</a:t>
            </a:r>
          </a:p>
          <a:p>
            <a:pPr marL="0" indent="0">
              <a:buNone/>
            </a:pPr>
            <a:r>
              <a:rPr lang="en-US" b="1" dirty="0" smtClean="0"/>
              <a:t>5. How </a:t>
            </a:r>
            <a:r>
              <a:rPr lang="en-US" b="1" dirty="0"/>
              <a:t>are elements and molecules related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r>
              <a:rPr lang="en-US" b="1" dirty="0" smtClean="0"/>
              <a:t>6. Cut out the picture of the molecule, glue it and color it on the molecules page.</a:t>
            </a:r>
            <a:endParaRPr lang="en-US" dirty="0"/>
          </a:p>
          <a:p>
            <a:endParaRPr lang="en-US" dirty="0"/>
          </a:p>
        </p:txBody>
      </p:sp>
      <p:pic>
        <p:nvPicPr>
          <p:cNvPr id="7" name="Content Placeholder 6" descr="covalent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53287" y="2391569"/>
            <a:ext cx="301942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0888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76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Molecules </vt:lpstr>
    </vt:vector>
  </TitlesOfParts>
  <Company>Seminole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Francher</dc:creator>
  <cp:lastModifiedBy>Windows User</cp:lastModifiedBy>
  <cp:revision>2</cp:revision>
  <dcterms:created xsi:type="dcterms:W3CDTF">2014-10-03T16:28:55Z</dcterms:created>
  <dcterms:modified xsi:type="dcterms:W3CDTF">2014-10-06T12:52:05Z</dcterms:modified>
</cp:coreProperties>
</file>