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71" r:id="rId4"/>
    <p:sldId id="258" r:id="rId5"/>
    <p:sldId id="259" r:id="rId6"/>
    <p:sldId id="261" r:id="rId7"/>
    <p:sldId id="262" r:id="rId8"/>
    <p:sldId id="263" r:id="rId9"/>
    <p:sldId id="264" r:id="rId10"/>
    <p:sldId id="269" r:id="rId11"/>
    <p:sldId id="273" r:id="rId12"/>
    <p:sldId id="265" r:id="rId13"/>
    <p:sldId id="272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64" autoAdjust="0"/>
  </p:normalViewPr>
  <p:slideViewPr>
    <p:cSldViewPr>
      <p:cViewPr varScale="1">
        <p:scale>
          <a:sx n="84" d="100"/>
          <a:sy n="84" d="100"/>
        </p:scale>
        <p:origin x="-14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0EDBE8-B2DC-4A9B-B371-338D814623DF}" type="datetimeFigureOut">
              <a:rPr lang="en-US" smtClean="0"/>
              <a:pPr>
                <a:defRPr/>
              </a:pPr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EBD12-6FC5-49ED-922C-5EC8D04EEA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833CA5-C5A0-4178-8F1C-73BBCE3FB17E}" type="datetimeFigureOut">
              <a:rPr lang="en-US" smtClean="0"/>
              <a:pPr>
                <a:defRPr/>
              </a:pPr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0DE38-53B6-414A-BF4C-314D27CEF4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02489E-C17A-4880-A6CB-4C302B34939F}" type="datetimeFigureOut">
              <a:rPr lang="en-US" smtClean="0"/>
              <a:pPr>
                <a:defRPr/>
              </a:pPr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0A310-F367-42AD-A334-2D6476F18E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FA90F-8250-4C58-9396-9734384BD9F7}" type="datetimeFigureOut">
              <a:rPr lang="en-US" smtClean="0"/>
              <a:pPr>
                <a:defRPr/>
              </a:pPr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64FC7-7101-4ED5-8279-3AC9625F57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A26F6-B801-4331-91F3-2D03A51ECE34}" type="datetimeFigureOut">
              <a:rPr lang="en-US" smtClean="0"/>
              <a:pPr>
                <a:defRPr/>
              </a:pPr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FA0262-73D4-468E-9AB3-90BE05F846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A0AF-7C53-4B62-9FB3-86A326F0B557}" type="datetimeFigureOut">
              <a:rPr lang="en-US" smtClean="0"/>
              <a:pPr>
                <a:defRPr/>
              </a:pPr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E56EC-6B8D-405A-AC83-59C922AF31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DCF30F-E1E9-4A68-88E2-0FAEB10477B0}" type="datetimeFigureOut">
              <a:rPr lang="en-US" smtClean="0"/>
              <a:pPr>
                <a:defRPr/>
              </a:pPr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2D03F-90F7-4AE2-9C16-456432EEC2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A0E037-484E-4090-B842-0EB11962FEBA}" type="datetimeFigureOut">
              <a:rPr lang="en-US" smtClean="0"/>
              <a:pPr>
                <a:defRPr/>
              </a:pPr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00782-5DA5-4157-9868-FF3E48AC50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76E24A-4A13-479E-B8C7-878A19D3317B}" type="datetimeFigureOut">
              <a:rPr lang="en-US" smtClean="0"/>
              <a:pPr>
                <a:defRPr/>
              </a:pPr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227DD-33F5-4B40-8089-D092E6772B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AF7A5A-71C4-412B-A0B1-05EB4C097826}" type="datetimeFigureOut">
              <a:rPr lang="en-US" smtClean="0"/>
              <a:pPr>
                <a:defRPr/>
              </a:pPr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7F7E0A-1AA8-4AFB-BE15-3DB6707513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58753-2F28-4411-829A-DF419FFA6B46}" type="datetimeFigureOut">
              <a:rPr lang="en-US" smtClean="0"/>
              <a:pPr>
                <a:defRPr/>
              </a:pPr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16B9E-D349-4D28-BE19-4B1F09AC85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385F4C9-8CE3-4DF5-A285-FC73BAD6EFD1}" type="datetimeFigureOut">
              <a:rPr lang="en-US" smtClean="0"/>
              <a:pPr>
                <a:defRPr/>
              </a:pPr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36DDE0E-E158-4907-B4AB-CA0856DB0B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381000"/>
            <a:ext cx="7772400" cy="533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Interactions Among Living Things</a:t>
            </a:r>
            <a:endParaRPr lang="en-US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3898" y="2133600"/>
            <a:ext cx="3870960" cy="444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2998" y="731519"/>
            <a:ext cx="7391401" cy="34747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Please take out your 13.1 and 13.2 lessons for Ms. Keene to check.</a:t>
            </a:r>
          </a:p>
          <a:p>
            <a:endParaRPr lang="en-US" sz="2800" dirty="0"/>
          </a:p>
          <a:p>
            <a:r>
              <a:rPr lang="en-US" sz="2800" dirty="0" smtClean="0"/>
              <a:t>Take out your notes!</a:t>
            </a:r>
          </a:p>
          <a:p>
            <a:endParaRPr lang="en-US" sz="2800" dirty="0"/>
          </a:p>
          <a:p>
            <a:r>
              <a:rPr lang="en-US" sz="2800" dirty="0" smtClean="0"/>
              <a:t>Take out your sheet from yesterday!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56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512511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factors limit population growth?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3048000"/>
            <a:ext cx="7391400" cy="3429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b="1" u="sng" dirty="0" smtClean="0"/>
              <a:t>Limiting factor</a:t>
            </a:r>
            <a:r>
              <a:rPr lang="en-US" sz="2400" b="1" dirty="0" smtClean="0"/>
              <a:t>-anything that restricts the number of individuals in a population</a:t>
            </a:r>
          </a:p>
          <a:p>
            <a:pPr marL="0" indent="0" eaLnBrk="1" hangingPunct="1">
              <a:buNone/>
            </a:pPr>
            <a:endParaRPr lang="en-US" sz="2400" b="1" dirty="0" smtClean="0"/>
          </a:p>
          <a:p>
            <a:pPr marL="0" indent="0" eaLnBrk="1" hangingPunct="1">
              <a:buNone/>
            </a:pPr>
            <a:r>
              <a:rPr lang="en-US" sz="2400" b="1" u="sng" dirty="0" smtClean="0"/>
              <a:t>Examples</a:t>
            </a:r>
            <a:r>
              <a:rPr lang="en-US" sz="2400" b="1" dirty="0" smtClean="0"/>
              <a:t>- human interaction, space, food and water, environment, predation, diseases, nesting sites, parasitism</a:t>
            </a:r>
          </a:p>
          <a:p>
            <a:pPr eaLnBrk="1" hangingPunct="1"/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5638800" cy="64741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27" y="381000"/>
            <a:ext cx="6512511" cy="1143000"/>
          </a:xfrm>
        </p:spPr>
        <p:txBody>
          <a:bodyPr/>
          <a:lstStyle/>
          <a:p>
            <a:r>
              <a:rPr lang="en-US" dirty="0" smtClean="0"/>
              <a:t>What is population density?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10200" y="2971800"/>
            <a:ext cx="3352800" cy="320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Number of individuals in a specific size of area.</a:t>
            </a:r>
            <a:endParaRPr lang="en-US" sz="2800" dirty="0"/>
          </a:p>
        </p:txBody>
      </p:sp>
      <p:pic>
        <p:nvPicPr>
          <p:cNvPr id="1026" name="Picture 2" descr="Population Den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4840938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461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810000" y="2438400"/>
            <a:ext cx="4114800" cy="3276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44" y="152400"/>
            <a:ext cx="8514056" cy="1143000"/>
          </a:xfrm>
        </p:spPr>
        <p:txBody>
          <a:bodyPr/>
          <a:lstStyle/>
          <a:p>
            <a:r>
              <a:rPr lang="en-US" dirty="0" smtClean="0"/>
              <a:t>Compare and contrast immigration and emigration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4038600" cy="4221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Emigration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1905000"/>
            <a:ext cx="4038600" cy="4221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Immigration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43000" y="2438400"/>
            <a:ext cx="4114800" cy="3276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32004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Moving out of a population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3369677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Moving into a population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3369677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Change size of a population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36748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512511" cy="1143000"/>
          </a:xfrm>
        </p:spPr>
        <p:txBody>
          <a:bodyPr/>
          <a:lstStyle/>
          <a:p>
            <a:r>
              <a:rPr lang="en-US" dirty="0" smtClean="0"/>
              <a:t>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37338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Every organism has a variety of </a:t>
            </a:r>
            <a:r>
              <a:rPr lang="en-US" sz="3200" u="sng" dirty="0" smtClean="0"/>
              <a:t>adaptations </a:t>
            </a:r>
            <a:r>
              <a:rPr lang="en-US" sz="3200" dirty="0" smtClean="0"/>
              <a:t>that are suited to its specific living conditions and help it survive.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981200"/>
            <a:ext cx="2408614" cy="1578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191000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22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Niche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648200" cy="480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a </a:t>
            </a:r>
            <a:r>
              <a:rPr lang="en-US" sz="3200" u="sng" dirty="0" smtClean="0"/>
              <a:t>niche? </a:t>
            </a:r>
            <a:r>
              <a:rPr lang="en-US" sz="3200" dirty="0" smtClean="0"/>
              <a:t>The job or role of an organism in the environment.</a:t>
            </a:r>
          </a:p>
          <a:p>
            <a:pPr lvl="1"/>
            <a:r>
              <a:rPr lang="en-US" sz="3000" dirty="0" smtClean="0"/>
              <a:t>Ex. The bee’s job is to collect nectar. By doing this it pollinates flowers.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438400"/>
            <a:ext cx="2381250" cy="1914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46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6933" y="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organisms interact with one another?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590800"/>
            <a:ext cx="4191000" cy="3810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000" u="sng" dirty="0" smtClean="0"/>
              <a:t>Competition-</a:t>
            </a:r>
            <a:r>
              <a:rPr lang="en-US" sz="3000" dirty="0" smtClean="0"/>
              <a:t>struggle between organisms to survive as they try to  use the same resources. 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Ex. Food and water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334000" y="2819400"/>
            <a:ext cx="2990850" cy="261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86000"/>
            <a:ext cx="4038600" cy="384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2. </a:t>
            </a:r>
            <a:r>
              <a:rPr lang="en-US" sz="4000" u="sng" dirty="0" smtClean="0"/>
              <a:t>Predation</a:t>
            </a:r>
            <a:r>
              <a:rPr lang="en-US" sz="4000" dirty="0" smtClean="0"/>
              <a:t>-one organism kills another for food or nutrients.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181600" y="1828800"/>
            <a:ext cx="3346450" cy="229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3"/>
          </p:nvPr>
        </p:nvSpPr>
        <p:spPr>
          <a:xfrm>
            <a:off x="5334000" y="914400"/>
            <a:ext cx="35814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3. </a:t>
            </a:r>
            <a:r>
              <a:rPr lang="en-US" sz="3600" u="sng" dirty="0" smtClean="0"/>
              <a:t>Symbiosis</a:t>
            </a:r>
            <a:r>
              <a:rPr lang="en-US" sz="3600" dirty="0" smtClean="0"/>
              <a:t>-</a:t>
            </a:r>
            <a:r>
              <a:rPr lang="en-US" sz="3600" dirty="0"/>
              <a:t> </a:t>
            </a:r>
            <a:r>
              <a:rPr lang="en-US" sz="3600" dirty="0" smtClean="0"/>
              <a:t>relationship between 2 species where at least one of the species </a:t>
            </a:r>
            <a:r>
              <a:rPr lang="en-US" sz="3600" u="sng" dirty="0" smtClean="0"/>
              <a:t>benefits.</a:t>
            </a:r>
          </a:p>
          <a:p>
            <a:endParaRPr lang="en-US" dirty="0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685800" y="2971800"/>
            <a:ext cx="4332769" cy="3012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512511" cy="1143000"/>
          </a:xfrm>
        </p:spPr>
        <p:txBody>
          <a:bodyPr/>
          <a:lstStyle/>
          <a:p>
            <a:r>
              <a:rPr lang="en-US" dirty="0" smtClean="0"/>
              <a:t>Types of Symbiosis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24000"/>
            <a:ext cx="3346704" cy="3474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1. </a:t>
            </a:r>
            <a:r>
              <a:rPr lang="en-US" sz="3200" u="sng" dirty="0" smtClean="0"/>
              <a:t>Mutualism</a:t>
            </a:r>
            <a:r>
              <a:rPr lang="en-US" sz="3200" dirty="0" smtClean="0"/>
              <a:t>-</a:t>
            </a:r>
            <a:r>
              <a:rPr lang="en-US" sz="3200" u="sng" dirty="0" smtClean="0"/>
              <a:t>both</a:t>
            </a:r>
            <a:r>
              <a:rPr lang="en-US" sz="3200" dirty="0" smtClean="0"/>
              <a:t> species benefit.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52800"/>
            <a:ext cx="4256088" cy="286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92757"/>
            <a:ext cx="3197225" cy="3841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sz="quarter" idx="13"/>
          </p:nvPr>
        </p:nvSpPr>
        <p:spPr>
          <a:xfrm>
            <a:off x="4750506" y="4287131"/>
            <a:ext cx="4038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2. </a:t>
            </a:r>
            <a:r>
              <a:rPr lang="en-US" sz="3200" u="sng" dirty="0" smtClean="0"/>
              <a:t>Commensalism</a:t>
            </a:r>
            <a:r>
              <a:rPr lang="en-US" sz="3200" dirty="0" smtClean="0"/>
              <a:t>- </a:t>
            </a:r>
            <a:r>
              <a:rPr lang="en-US" sz="3200" u="sng" dirty="0" smtClean="0"/>
              <a:t>One </a:t>
            </a:r>
            <a:r>
              <a:rPr lang="en-US" sz="3200" dirty="0" smtClean="0"/>
              <a:t>species benefits and the other not harmed nor </a:t>
            </a:r>
            <a:r>
              <a:rPr lang="en-US" sz="3200" u="sng" dirty="0" smtClean="0"/>
              <a:t>helped</a:t>
            </a:r>
            <a:endParaRPr lang="en-US" sz="3200" dirty="0" smtClean="0"/>
          </a:p>
        </p:txBody>
      </p:sp>
      <p:sp>
        <p:nvSpPr>
          <p:cNvPr id="20483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603" y="3485444"/>
            <a:ext cx="3196191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9600"/>
            <a:ext cx="4400550" cy="292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3. </a:t>
            </a:r>
            <a:r>
              <a:rPr lang="en-US" sz="3600" u="sng" dirty="0" smtClean="0"/>
              <a:t>Parasitism</a:t>
            </a:r>
            <a:r>
              <a:rPr lang="en-US" sz="3600" dirty="0" smtClean="0"/>
              <a:t>- one benefits by living </a:t>
            </a:r>
            <a:r>
              <a:rPr lang="en-US" sz="3600" u="sng" dirty="0" smtClean="0"/>
              <a:t>in or on</a:t>
            </a:r>
            <a:r>
              <a:rPr lang="en-US" sz="3600" dirty="0" smtClean="0"/>
              <a:t> another organism and harms it.</a:t>
            </a:r>
          </a:p>
        </p:txBody>
      </p:sp>
      <p:pic>
        <p:nvPicPr>
          <p:cNvPr id="21508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143000"/>
            <a:ext cx="3429000" cy="2550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405489"/>
            <a:ext cx="5334000" cy="2224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9281</TotalTime>
  <Words>256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Slipstream</vt:lpstr>
      <vt:lpstr>Interactions Among Living Things</vt:lpstr>
      <vt:lpstr>Adaptation</vt:lpstr>
      <vt:lpstr>Niche</vt:lpstr>
      <vt:lpstr>How do organisms interact with one another?</vt:lpstr>
      <vt:lpstr>PowerPoint Presentation</vt:lpstr>
      <vt:lpstr>PowerPoint Presentation</vt:lpstr>
      <vt:lpstr>Types of Symbiosis</vt:lpstr>
      <vt:lpstr>PowerPoint Presentation</vt:lpstr>
      <vt:lpstr>PowerPoint Presentation</vt:lpstr>
      <vt:lpstr>Stop Here</vt:lpstr>
      <vt:lpstr>PowerPoint Presentation</vt:lpstr>
      <vt:lpstr>What factors limit population growth?</vt:lpstr>
      <vt:lpstr>PowerPoint Presentation</vt:lpstr>
      <vt:lpstr>What is population density?</vt:lpstr>
      <vt:lpstr>Compare and contrast immigration and emigration</vt:lpstr>
    </vt:vector>
  </TitlesOfParts>
  <Company>Paul J. Hagerty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Over Time</dc:title>
  <dc:creator>Windows User</dc:creator>
  <cp:lastModifiedBy>Natalie</cp:lastModifiedBy>
  <cp:revision>27</cp:revision>
  <dcterms:created xsi:type="dcterms:W3CDTF">2012-02-08T17:46:21Z</dcterms:created>
  <dcterms:modified xsi:type="dcterms:W3CDTF">2015-05-11T11:55:20Z</dcterms:modified>
</cp:coreProperties>
</file>