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291" y="953056"/>
            <a:ext cx="11037709" cy="6613282"/>
          </a:xfrm>
        </p:spPr>
        <p:txBody>
          <a:bodyPr anchor="t">
            <a:normAutofit/>
          </a:bodyPr>
          <a:lstStyle/>
          <a:p>
            <a:pPr algn="l"/>
            <a:r>
              <a:rPr lang="en-US" dirty="0" err="1" smtClean="0"/>
              <a:t>Bellwork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Complete the “My Planet Diary” on page 216.</a:t>
            </a:r>
            <a:br>
              <a:rPr lang="en-US" dirty="0" smtClean="0"/>
            </a:br>
            <a:r>
              <a:rPr lang="en-US" dirty="0" smtClean="0"/>
              <a:t>When you are done, discuss your answers with your shoulder partner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92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103362"/>
            <a:ext cx="10364451" cy="1596177"/>
          </a:xfrm>
        </p:spPr>
        <p:txBody>
          <a:bodyPr/>
          <a:lstStyle/>
          <a:p>
            <a:r>
              <a:rPr lang="en-US" dirty="0" smtClean="0"/>
              <a:t>The Excretory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339404"/>
            <a:ext cx="10363826" cy="5280338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excretory system collects the wastes that cells produce and removes them from the body</a:t>
            </a:r>
          </a:p>
          <a:p>
            <a:endParaRPr lang="en-US" sz="3600" dirty="0"/>
          </a:p>
          <a:p>
            <a:r>
              <a:rPr lang="en-US" sz="3600" dirty="0" smtClean="0"/>
              <a:t>The body must excrete excess water and </a:t>
            </a:r>
            <a:r>
              <a:rPr lang="en-US" sz="3600" u="sng" dirty="0" smtClean="0"/>
              <a:t>urea</a:t>
            </a:r>
            <a:r>
              <a:rPr lang="en-US" sz="3600" dirty="0" smtClean="0"/>
              <a:t>, a chemical that comes from the breakdown of proteins.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1126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386366"/>
            <a:ext cx="10363826" cy="602731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Organs in the excretory system are:</a:t>
            </a:r>
          </a:p>
          <a:p>
            <a:pPr lvl="1"/>
            <a:r>
              <a:rPr lang="en-US" sz="3200" dirty="0" smtClean="0"/>
              <a:t>Kidneys</a:t>
            </a:r>
          </a:p>
          <a:p>
            <a:pPr lvl="1"/>
            <a:r>
              <a:rPr lang="en-US" sz="3200" dirty="0" smtClean="0"/>
              <a:t>Ureters</a:t>
            </a:r>
          </a:p>
          <a:p>
            <a:pPr lvl="1"/>
            <a:r>
              <a:rPr lang="en-US" sz="3200" dirty="0" smtClean="0"/>
              <a:t>Urinary bladder</a:t>
            </a:r>
          </a:p>
          <a:p>
            <a:pPr lvl="1"/>
            <a:r>
              <a:rPr lang="en-US" sz="3200" dirty="0" smtClean="0"/>
              <a:t>Urethra</a:t>
            </a:r>
          </a:p>
          <a:p>
            <a:pPr lvl="1"/>
            <a:r>
              <a:rPr lang="en-US" sz="3200" dirty="0" smtClean="0"/>
              <a:t>Lungs</a:t>
            </a:r>
          </a:p>
          <a:p>
            <a:pPr lvl="1"/>
            <a:r>
              <a:rPr lang="en-US" sz="3200" dirty="0" smtClean="0"/>
              <a:t>Skin</a:t>
            </a:r>
          </a:p>
          <a:p>
            <a:pPr lvl="1"/>
            <a:r>
              <a:rPr lang="en-US" sz="3200" dirty="0" smtClean="0"/>
              <a:t>liver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2918" y="1143756"/>
            <a:ext cx="4203543" cy="54200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7" name="Straight Arrow Connector 6"/>
          <p:cNvCxnSpPr/>
          <p:nvPr/>
        </p:nvCxnSpPr>
        <p:spPr>
          <a:xfrm>
            <a:off x="3258355" y="1493949"/>
            <a:ext cx="3786389" cy="1519707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400023" y="1493949"/>
            <a:ext cx="5112912" cy="1275009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258355" y="2131453"/>
            <a:ext cx="4121239" cy="1539026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816699" y="2900966"/>
            <a:ext cx="2987898" cy="1864217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258355" y="3453147"/>
            <a:ext cx="4636394" cy="1981738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957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345020"/>
            <a:ext cx="10364451" cy="1596177"/>
          </a:xfrm>
        </p:spPr>
        <p:txBody>
          <a:bodyPr>
            <a:normAutofit/>
          </a:bodyPr>
          <a:lstStyle/>
          <a:p>
            <a:r>
              <a:rPr lang="en-US" sz="4400" dirty="0" smtClean="0"/>
              <a:t>Do the Math!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12124" y="1941197"/>
            <a:ext cx="7431110" cy="417626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Complete page 217, “DO the Math!” Section with your partner</a:t>
            </a:r>
          </a:p>
          <a:p>
            <a:r>
              <a:rPr lang="en-US" sz="3600" dirty="0" smtClean="0"/>
              <a:t>This includes the challenge question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023" y="1941197"/>
            <a:ext cx="3615296" cy="399827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498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87" y="206393"/>
            <a:ext cx="10364451" cy="1055737"/>
          </a:xfrm>
        </p:spPr>
        <p:txBody>
          <a:bodyPr/>
          <a:lstStyle/>
          <a:p>
            <a:r>
              <a:rPr lang="en-US" dirty="0" smtClean="0"/>
              <a:t>Kidneys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262130"/>
            <a:ext cx="6620367" cy="525458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major organs of the excretory system</a:t>
            </a:r>
          </a:p>
          <a:p>
            <a:r>
              <a:rPr lang="en-US" sz="3600" dirty="0" smtClean="0"/>
              <a:t>They are like filters, removing urea and other wastes from your blood</a:t>
            </a:r>
          </a:p>
          <a:p>
            <a:r>
              <a:rPr lang="en-US" sz="3600" dirty="0" smtClean="0"/>
              <a:t>These wastes are taken out of your body in your urine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141" y="1815922"/>
            <a:ext cx="4609779" cy="31167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1486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61" y="180636"/>
            <a:ext cx="10364451" cy="991342"/>
          </a:xfrm>
        </p:spPr>
        <p:txBody>
          <a:bodyPr/>
          <a:lstStyle/>
          <a:p>
            <a:r>
              <a:rPr lang="en-US" dirty="0" smtClean="0"/>
              <a:t>Nephrons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004552"/>
            <a:ext cx="10363826" cy="564094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Each Kidney has around 1 million </a:t>
            </a:r>
            <a:r>
              <a:rPr lang="en-US" sz="3200" u="sng" dirty="0" smtClean="0"/>
              <a:t>nephrons</a:t>
            </a:r>
            <a:r>
              <a:rPr lang="en-US" sz="3200" dirty="0" smtClean="0"/>
              <a:t>; tiny filtering structures that remove waste from the blood and produce urine</a:t>
            </a:r>
            <a:endParaRPr lang="en-US" sz="3200" u="sng" dirty="0" smtClean="0"/>
          </a:p>
          <a:p>
            <a:pPr marL="0" indent="0">
              <a:buNone/>
            </a:pPr>
            <a:endParaRPr lang="en-US" sz="2400" dirty="0"/>
          </a:p>
          <a:p>
            <a:r>
              <a:rPr lang="en-US" sz="3200" dirty="0" smtClean="0"/>
              <a:t>Nephrons do 2 main things: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800" dirty="0" smtClean="0"/>
              <a:t>Filter out both wastes and needed materials from the blood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800" dirty="0" smtClean="0"/>
              <a:t>Wastes are eliminated (in the form of urine) and needed materials are returned to the blood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7267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1043189"/>
          </a:xfrm>
        </p:spPr>
        <p:txBody>
          <a:bodyPr/>
          <a:lstStyle/>
          <a:p>
            <a:r>
              <a:rPr lang="en-US" dirty="0" smtClean="0"/>
              <a:t>Figure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953038"/>
            <a:ext cx="10363826" cy="580837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Complete figure 2 on page 219, be ready to share your answers</a:t>
            </a:r>
          </a:p>
          <a:p>
            <a:r>
              <a:rPr lang="en-US" sz="2800" dirty="0" smtClean="0"/>
              <a:t>You have 3 minutes</a:t>
            </a:r>
          </a:p>
          <a:p>
            <a:endParaRPr lang="en-US" dirty="0"/>
          </a:p>
          <a:p>
            <a:r>
              <a:rPr lang="en-US" sz="2800" dirty="0" smtClean="0">
                <a:solidFill>
                  <a:srgbClr val="C00000"/>
                </a:solidFill>
              </a:rPr>
              <a:t>Red: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oxygen-rich blood from the aorta</a:t>
            </a: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Blue: oxygen-poor blood from the vena cava</a:t>
            </a:r>
          </a:p>
          <a:p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Yellow: The nephron Tube</a:t>
            </a:r>
          </a:p>
          <a:p>
            <a:endParaRPr lang="en-US" sz="2800" dirty="0"/>
          </a:p>
          <a:p>
            <a:r>
              <a:rPr lang="en-US" sz="2800" dirty="0" smtClean="0"/>
              <a:t>It is important for capillaries to surround the nephron tube because needed materials pass back into the blood through the capillaries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3007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1596177"/>
          </a:xfrm>
        </p:spPr>
        <p:txBody>
          <a:bodyPr/>
          <a:lstStyle/>
          <a:p>
            <a:r>
              <a:rPr lang="en-US" dirty="0" smtClean="0"/>
              <a:t>How does excretion help Homeostasis?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171978"/>
            <a:ext cx="10363826" cy="5686022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Excretion helps to maintain homeostasis by keeping the body’s internal environment stable and free of harmful levels of chemicals</a:t>
            </a:r>
          </a:p>
          <a:p>
            <a:endParaRPr lang="en-US" sz="2400" dirty="0"/>
          </a:p>
          <a:p>
            <a:r>
              <a:rPr lang="en-US" sz="2400" u="sng" dirty="0" smtClean="0"/>
              <a:t>Lungs: </a:t>
            </a:r>
            <a:r>
              <a:rPr lang="en-US" sz="2400" dirty="0" smtClean="0"/>
              <a:t>remove water and some carbon dioxide when you exhale</a:t>
            </a:r>
            <a:endParaRPr lang="en-US" sz="2400" dirty="0"/>
          </a:p>
          <a:p>
            <a:r>
              <a:rPr lang="en-US" sz="2400" u="sng" dirty="0" smtClean="0"/>
              <a:t>Skin: </a:t>
            </a:r>
            <a:r>
              <a:rPr lang="en-US" sz="2400" dirty="0" smtClean="0"/>
              <a:t>contains sweat glands that excrete water, salt and a small amount of urea</a:t>
            </a:r>
            <a:endParaRPr lang="en-US" sz="2400" dirty="0"/>
          </a:p>
          <a:p>
            <a:r>
              <a:rPr lang="en-US" sz="2400" u="sng" dirty="0" smtClean="0"/>
              <a:t>Liver: </a:t>
            </a:r>
            <a:r>
              <a:rPr lang="en-US" sz="2400" dirty="0" smtClean="0"/>
              <a:t>produces urea from the breakdown of proteins</a:t>
            </a:r>
          </a:p>
          <a:p>
            <a:endParaRPr lang="en-US" sz="2400" dirty="0"/>
          </a:p>
          <a:p>
            <a:r>
              <a:rPr lang="en-US" sz="2400" dirty="0" smtClean="0"/>
              <a:t>Complete “Identify the main idea” on page 221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4529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108" y="129121"/>
            <a:ext cx="10364451" cy="110725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Moving things along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72733" y="1236373"/>
            <a:ext cx="10363826" cy="542200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Use the reminder of the class period to complete the activities on pages 222-223.</a:t>
            </a:r>
          </a:p>
          <a:p>
            <a:endParaRPr lang="en-US" sz="3600" dirty="0" smtClean="0"/>
          </a:p>
          <a:p>
            <a:r>
              <a:rPr lang="en-US" sz="3600" dirty="0" smtClean="0"/>
              <a:t>If you don’t know and answer, </a:t>
            </a:r>
            <a:r>
              <a:rPr lang="en-US" sz="3600" u="sng" dirty="0" smtClean="0"/>
              <a:t>Look it up!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val="68827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B8A44069B63B4F8620663824A23C71" ma:contentTypeVersion="0" ma:contentTypeDescription="Create a new document." ma:contentTypeScope="" ma:versionID="9a11b1f26a95d0e2a504e8d4fae4a1b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21c632c5d5ffa39ebda7ed280bb45e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81BF52C-709D-4D71-9B59-41471A90D2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0E348FF-4D7D-488F-88B2-D157846C8E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B6FAB0-A7C5-40B3-BBCB-DFF39841C1F0}">
  <ds:schemaRefs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1091</TotalTime>
  <Words>323</Words>
  <Application>Microsoft Office PowerPoint</Application>
  <PresentationFormat>Widescreen</PresentationFormat>
  <Paragraphs>47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Tw Cen MT</vt:lpstr>
      <vt:lpstr>Droplet</vt:lpstr>
      <vt:lpstr>Bellwork:  Complete the “My Planet Diary” on page 216. When you are done, discuss your answers with your shoulder partner</vt:lpstr>
      <vt:lpstr>The Excretory System</vt:lpstr>
      <vt:lpstr>PowerPoint Presentation</vt:lpstr>
      <vt:lpstr>Do the Math!</vt:lpstr>
      <vt:lpstr>Kidneys</vt:lpstr>
      <vt:lpstr>Nephrons</vt:lpstr>
      <vt:lpstr>Figure 2</vt:lpstr>
      <vt:lpstr>How does excretion help Homeostasis?</vt:lpstr>
      <vt:lpstr>Moving things along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Bellwork:  Complete the “My Planet Diary” on page 216. When you are done, discuss your answers with your shoulder partner</dc:title>
  <dc:creator>Keene-krops, Natalie</dc:creator>
  <cp:lastModifiedBy>Keene-krops, Natalie</cp:lastModifiedBy>
  <cp:revision>9</cp:revision>
  <dcterms:created xsi:type="dcterms:W3CDTF">2015-01-24T21:27:41Z</dcterms:created>
  <dcterms:modified xsi:type="dcterms:W3CDTF">2015-01-25T15:39:29Z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0x010100E7B8A44069B63B4F8620663824A23C71</vt:lpwstr>
  </property>
</Properties>
</file>