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6" r:id="rId4"/>
    <p:sldId id="275" r:id="rId5"/>
    <p:sldId id="258" r:id="rId6"/>
    <p:sldId id="268" r:id="rId7"/>
    <p:sldId id="259" r:id="rId8"/>
    <p:sldId id="260" r:id="rId9"/>
    <p:sldId id="261" r:id="rId10"/>
    <p:sldId id="262" r:id="rId11"/>
    <p:sldId id="269" r:id="rId12"/>
    <p:sldId id="270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84" d="100"/>
          <a:sy n="84" d="100"/>
        </p:scale>
        <p:origin x="13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8E4DA-AE8F-4338-BA4E-1AFE6CA4EF80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DBBDC-A217-4431-BA3D-F48C2C097D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99656-0299-434E-8FFA-B00B96DF5C9D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DD8A-408D-4D72-ABC0-EEACB0883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99656-0299-434E-8FFA-B00B96DF5C9D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DD8A-408D-4D72-ABC0-EEACB0883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99656-0299-434E-8FFA-B00B96DF5C9D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DD8A-408D-4D72-ABC0-EEACB0883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96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99656-0299-434E-8FFA-B00B96DF5C9D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DD8A-408D-4D72-ABC0-EEACB0883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99656-0299-434E-8FFA-B00B96DF5C9D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DD8A-408D-4D72-ABC0-EEACB0883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8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99656-0299-434E-8FFA-B00B96DF5C9D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DD8A-408D-4D72-ABC0-EEACB0883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B11CE-23D3-47DE-954E-6C4DA20A8C14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FCCB1-E357-44BC-9B6C-19245262AD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2D5AE2-10CD-4B95-8CC1-AF739418C031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CE404-2478-4E85-AFAD-B033E529B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7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54C55-3495-41B8-812D-C6ED22F22586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22E1C-E78B-4F19-A9D2-0DF59DFBA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329DB-24A8-4148-B31E-64CDD286BAB2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7918C-687D-4A91-964F-636845E7E0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C6222-B19E-482D-B02E-5609861756FC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F3B54-A0B3-450A-8EF2-B76A0016A6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4C4A9-CCD4-41A7-9C91-99E1057B713F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A85D9-1FA9-42A9-A49F-2E28224BC2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19A82-5593-4886-A776-048CD1587B63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591CD-78C8-4F0B-B004-CEB016BC8D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8AF96-8F25-4208-BABB-C153262C41DA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7CDB5-9C5D-4B5D-8951-D8D44AA3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9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BF02E-F04B-4BF9-B28D-EB141CE93F63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45CA2-8BBA-4587-805A-09E40935A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7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2F8C2-E174-468E-A9EA-D6F7AFA9ED64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8B621-DA96-4193-AC9D-829F88D1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0699656-0299-434E-8FFA-B00B96DF5C9D}" type="datetimeFigureOut">
              <a:rPr lang="en-US" smtClean="0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5DDD8A-408D-4D72-ABC0-EEACB0883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05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60985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Ecosystems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638800" cy="360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Community of organisms </a:t>
            </a:r>
            <a:r>
              <a:rPr lang="en-US" sz="2800" u="sng" dirty="0" smtClean="0"/>
              <a:t>living</a:t>
            </a:r>
            <a:r>
              <a:rPr lang="en-US" sz="2800" dirty="0" smtClean="0"/>
              <a:t> in an area along with their non living</a:t>
            </a:r>
            <a:r>
              <a:rPr lang="en-US" sz="2800" u="sng" dirty="0" smtClean="0"/>
              <a:t> </a:t>
            </a:r>
            <a:r>
              <a:rPr lang="en-US" sz="2800" dirty="0" smtClean="0"/>
              <a:t>environment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Ex. Deserts, ponds, oceans, forests, etc.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295400"/>
            <a:ext cx="4267200" cy="483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Plants are called producers. This is because they produce their own food! </a:t>
            </a:r>
            <a:endParaRPr lang="en-US" sz="3600" dirty="0"/>
          </a:p>
        </p:txBody>
      </p:sp>
      <p:pic>
        <p:nvPicPr>
          <p:cNvPr id="27650" name="Picture 2" descr="http://t1.gstatic.com/images?q=tbn:ANd9GcSRex5DKwT9IZ9uFCSUVgIPO7dkFm7QSuF3kqZRMRrRKeEvhW-1:media.treehugger.com/assets/images/2011/10/20081119-corn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056" y="1371600"/>
            <a:ext cx="3091720" cy="2057400"/>
          </a:xfrm>
          <a:prstGeom prst="rect">
            <a:avLst/>
          </a:prstGeom>
          <a:noFill/>
        </p:spPr>
      </p:pic>
      <p:pic>
        <p:nvPicPr>
          <p:cNvPr id="27652" name="Picture 4" descr="http://t2.gstatic.com/images?q=tbn:ANd9GcTg8xH_rXWDBfiYJjs-XDBrcIVnAt_tFTE1Oul_GhYhjDcpPB_A:www.edupic.net/Images/Plants/ocotillo_plant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295650" cy="2091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4983163"/>
          </a:xfrm>
        </p:spPr>
        <p:txBody>
          <a:bodyPr/>
          <a:lstStyle/>
          <a:p>
            <a:r>
              <a:rPr lang="en-US" sz="3600" dirty="0" smtClean="0"/>
              <a:t>Animals are called consumers. They cannot make their own food-Consume (eat) plants and/or animals.</a:t>
            </a:r>
          </a:p>
          <a:p>
            <a:endParaRPr lang="en-US" dirty="0"/>
          </a:p>
        </p:txBody>
      </p:sp>
      <p:pic>
        <p:nvPicPr>
          <p:cNvPr id="26638" name="Picture 14" descr="http://teachers.greenville.k12.sc.us/sites/jbryant/science/Shared%20Documents/Consumers%20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24881"/>
            <a:ext cx="375646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Consumers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4125300" cy="4195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u="sng" dirty="0" smtClean="0"/>
              <a:t>Herbivores</a:t>
            </a:r>
            <a:r>
              <a:rPr lang="en-US" sz="2400" dirty="0" smtClean="0"/>
              <a:t> eat plants</a:t>
            </a:r>
          </a:p>
          <a:p>
            <a:pPr eaLnBrk="1" hangingPunct="1"/>
            <a:r>
              <a:rPr lang="en-US" sz="2400" u="sng" dirty="0" smtClean="0"/>
              <a:t>Carnivores </a:t>
            </a:r>
            <a:r>
              <a:rPr lang="en-US" sz="2400" dirty="0" smtClean="0"/>
              <a:t>eat other animals</a:t>
            </a:r>
          </a:p>
          <a:p>
            <a:pPr eaLnBrk="1" hangingPunct="1"/>
            <a:r>
              <a:rPr lang="en-US" sz="2400" u="sng" dirty="0" smtClean="0"/>
              <a:t>Omnivores</a:t>
            </a:r>
            <a:r>
              <a:rPr lang="en-US" sz="2400" dirty="0" smtClean="0"/>
              <a:t>-eat both</a:t>
            </a:r>
          </a:p>
          <a:p>
            <a:pPr eaLnBrk="1" hangingPunct="1"/>
            <a:r>
              <a:rPr lang="en-US" sz="2400" u="sng" dirty="0" smtClean="0"/>
              <a:t>Scavengers</a:t>
            </a:r>
            <a:r>
              <a:rPr lang="en-US" sz="2400" dirty="0" smtClean="0"/>
              <a:t>-eat dead organisms</a:t>
            </a:r>
          </a:p>
        </p:txBody>
      </p:sp>
      <p:pic>
        <p:nvPicPr>
          <p:cNvPr id="10" name="Picture 8" descr="http://t1.gstatic.com/images?q=tbn:ANd9GcR2T_z0T4vF4ZzGfl-QLoVUCO1S7X_6RCeTIl91-zFPVSdk5baR1g:ichef.bbci.co.uk/naturelibrary/images/ic/credit/640x395/h/he/herbivore/herbivor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2266950" cy="1395046"/>
          </a:xfrm>
          <a:prstGeom prst="rect">
            <a:avLst/>
          </a:prstGeom>
          <a:noFill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19400"/>
            <a:ext cx="2286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t3.gstatic.com/images?q=tbn:ANd9GcSGrdqolC2Umnp2baYubV4uDUa8dCGhP1XpTYLW04fh2lUjEBHx8w:lalecturamariquitamargarita.com/silverwood-lesson/animalneedfoodL_files/image0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648200"/>
            <a:ext cx="2209800" cy="1406236"/>
          </a:xfrm>
          <a:prstGeom prst="rect">
            <a:avLst/>
          </a:prstGeom>
          <a:noFill/>
        </p:spPr>
      </p:pic>
      <p:pic>
        <p:nvPicPr>
          <p:cNvPr id="11" name="Picture 10" descr="http://t0.gstatic.com/images?q=tbn:ANd9GcQw_NqLH_pRhw9C_cHq5rPMnXTHRdORImK0b71Uv0xpRfyghtG8:www.morning-earth.org/Images/btnvul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876800"/>
            <a:ext cx="1513609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Break down waste and dead organisms to return the raw material to the ecosystem.</a:t>
            </a:r>
            <a:endParaRPr lang="en-US" sz="3200" dirty="0"/>
          </a:p>
        </p:txBody>
      </p:sp>
      <p:pic>
        <p:nvPicPr>
          <p:cNvPr id="28674" name="Picture 2" descr="http://t1.gstatic.com/images?q=tbn:ANd9GcSGN16i2Vy9GdlBtCGyXfd7JyNJPd2jB60YqyPbzZGu8bPZ3EhENg:www.sheppardsoftware.com/content/animals/kidscorner/foodchain/decompos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48681"/>
            <a:ext cx="453682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Chains and Food Webs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 </a:t>
            </a:r>
            <a:r>
              <a:rPr lang="en-US" u="sng" smtClean="0"/>
              <a:t>energy</a:t>
            </a:r>
            <a:r>
              <a:rPr lang="en-US" smtClean="0"/>
              <a:t> moving through an ecosystem</a:t>
            </a:r>
          </a:p>
          <a:p>
            <a:pPr eaLnBrk="1" hangingPunct="1"/>
            <a:r>
              <a:rPr lang="en-US" smtClean="0"/>
              <a:t>Food webs are made of </a:t>
            </a:r>
            <a:r>
              <a:rPr lang="en-US" u="sng" smtClean="0"/>
              <a:t>more</a:t>
            </a:r>
            <a:r>
              <a:rPr lang="en-US" smtClean="0"/>
              <a:t> than one chain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95400"/>
            <a:ext cx="3810000" cy="2914650"/>
          </a:xfrm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3962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418512" cy="49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7743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760" y="1422429"/>
            <a:ext cx="8106840" cy="47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0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Biotic vs. Abiotic Factors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Biotic-living (plants, worms, </a:t>
            </a:r>
            <a:r>
              <a:rPr lang="en-US" sz="3200" u="sng" dirty="0" smtClean="0"/>
              <a:t>bacteria</a:t>
            </a:r>
            <a:r>
              <a:rPr lang="en-US" sz="3200" dirty="0" smtClean="0"/>
              <a:t>, etc.)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    -Abiotic-nonliving (soil, water,</a:t>
            </a:r>
            <a:r>
              <a:rPr lang="en-US" sz="3200" u="sng" dirty="0" smtClean="0"/>
              <a:t> oxygen</a:t>
            </a:r>
            <a:r>
              <a:rPr lang="en-US" sz="3200" dirty="0" smtClean="0"/>
              <a:t>, etc.)</a:t>
            </a:r>
          </a:p>
        </p:txBody>
      </p:sp>
      <p:sp>
        <p:nvSpPr>
          <p:cNvPr id="1536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00400"/>
            <a:ext cx="48482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t2.gstatic.com/images?q=tbn:ANd9GcRtsYShD-Ve1H32XA2100HvqCoy4fu7jMDcz4k6RVwf55i0geS_Lg:www.realtrees4kids.org/images/9-12images/ecopyr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3108960" cy="2590800"/>
          </a:xfrm>
          <a:prstGeom prst="rect">
            <a:avLst/>
          </a:prstGeom>
          <a:noFill/>
        </p:spPr>
      </p:pic>
      <p:pic>
        <p:nvPicPr>
          <p:cNvPr id="10242" name="Picture 2" descr="http://t0.gstatic.com/images?q=tbn:ANd9GcS-Z9uT7--TSdXvJSk7hYPfHh_xzzAdS3e79Qt_VxBaUIUc6NQ5:websites.pdesas.org/sethtriggs/2011/5/16/315694/file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4718007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Organisms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Group of organisms that can produce </a:t>
            </a:r>
            <a:r>
              <a:rPr lang="en-US" sz="3600" u="sng" dirty="0" smtClean="0"/>
              <a:t>offspring.</a:t>
            </a:r>
            <a:endParaRPr lang="en-US" sz="3600" dirty="0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800" y="3056467"/>
            <a:ext cx="3298825" cy="2199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All the members of </a:t>
            </a:r>
            <a:r>
              <a:rPr lang="en-US" sz="3600" u="sng" dirty="0" smtClean="0"/>
              <a:t>one</a:t>
            </a:r>
            <a:r>
              <a:rPr lang="en-US" sz="3600" dirty="0" smtClean="0"/>
              <a:t> species living in a particular </a:t>
            </a:r>
            <a:r>
              <a:rPr lang="en-US" sz="3600" u="sng" dirty="0" smtClean="0"/>
              <a:t>area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800" y="3166057"/>
            <a:ext cx="3298825" cy="1980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Communities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A particular area containing more than one species of organism</a:t>
            </a:r>
          </a:p>
          <a:p>
            <a:pPr eaLnBrk="1" hangingPunct="1"/>
            <a:r>
              <a:rPr lang="en-US" sz="2800" dirty="0" smtClean="0"/>
              <a:t>All the different </a:t>
            </a:r>
            <a:r>
              <a:rPr lang="en-US" sz="2800" u="sng" dirty="0" smtClean="0"/>
              <a:t>populations</a:t>
            </a:r>
            <a:r>
              <a:rPr lang="en-US" sz="2800" dirty="0" smtClean="0"/>
              <a:t> in an area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2697" y="2055813"/>
            <a:ext cx="2917031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742</TotalTime>
  <Words>181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Ecosystems</vt:lpstr>
      <vt:lpstr>PowerPoint Presentation</vt:lpstr>
      <vt:lpstr>PowerPoint Presentation</vt:lpstr>
      <vt:lpstr>PowerPoint Presentation</vt:lpstr>
      <vt:lpstr>Biotic vs. Abiotic Factors</vt:lpstr>
      <vt:lpstr>Organization of Ecosystem</vt:lpstr>
      <vt:lpstr>Organisms</vt:lpstr>
      <vt:lpstr>Populations</vt:lpstr>
      <vt:lpstr>Communities</vt:lpstr>
      <vt:lpstr>Ecosystems</vt:lpstr>
      <vt:lpstr>Producer</vt:lpstr>
      <vt:lpstr>Consumer</vt:lpstr>
      <vt:lpstr>Types of Consumers</vt:lpstr>
      <vt:lpstr>Decomposer</vt:lpstr>
      <vt:lpstr>Food Chains and Food Webs</vt:lpstr>
    </vt:vector>
  </TitlesOfParts>
  <Company>Paul J. Hagerty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Over Time</dc:title>
  <dc:creator>Windows User</dc:creator>
  <cp:lastModifiedBy>Keene-krops, Natalie</cp:lastModifiedBy>
  <cp:revision>53</cp:revision>
  <dcterms:created xsi:type="dcterms:W3CDTF">2012-02-08T17:46:21Z</dcterms:created>
  <dcterms:modified xsi:type="dcterms:W3CDTF">2015-04-29T13:24:27Z</dcterms:modified>
</cp:coreProperties>
</file>