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77D0FA-CD5C-4963-90B7-C18CC037DA33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868F12-D4B1-4251-A007-FD6BCD4A2B15}">
      <dgm:prSet phldrT="[Text]"/>
      <dgm:spPr/>
      <dgm:t>
        <a:bodyPr/>
        <a:lstStyle/>
        <a:p>
          <a:r>
            <a:rPr lang="en-US" dirty="0" smtClean="0"/>
            <a:t>Mouth</a:t>
          </a:r>
          <a:endParaRPr lang="en-US" dirty="0"/>
        </a:p>
      </dgm:t>
    </dgm:pt>
    <dgm:pt modelId="{4DE7BCFB-5135-46F0-B474-918019849333}" type="parTrans" cxnId="{49E5A1AF-376B-4363-9CCF-3FEEDC6C2C5D}">
      <dgm:prSet/>
      <dgm:spPr/>
      <dgm:t>
        <a:bodyPr/>
        <a:lstStyle/>
        <a:p>
          <a:endParaRPr lang="en-US"/>
        </a:p>
      </dgm:t>
    </dgm:pt>
    <dgm:pt modelId="{0E8EBB85-D71C-45AE-9B7D-A491F612A290}" type="sibTrans" cxnId="{49E5A1AF-376B-4363-9CCF-3FEEDC6C2C5D}">
      <dgm:prSet/>
      <dgm:spPr/>
      <dgm:t>
        <a:bodyPr/>
        <a:lstStyle/>
        <a:p>
          <a:endParaRPr lang="en-US"/>
        </a:p>
      </dgm:t>
    </dgm:pt>
    <dgm:pt modelId="{C3021531-CEB2-41F8-B14F-AA7CE81BDB4E}">
      <dgm:prSet phldrT="[Text]"/>
      <dgm:spPr/>
      <dgm:t>
        <a:bodyPr/>
        <a:lstStyle/>
        <a:p>
          <a:r>
            <a:rPr lang="en-US" dirty="0" smtClean="0"/>
            <a:t>Esophagus</a:t>
          </a:r>
          <a:endParaRPr lang="en-US" dirty="0"/>
        </a:p>
      </dgm:t>
    </dgm:pt>
    <dgm:pt modelId="{17AA113D-324F-440E-B785-FEED0CCFC34B}" type="parTrans" cxnId="{71048B99-C48B-43B6-945D-825133561185}">
      <dgm:prSet/>
      <dgm:spPr/>
      <dgm:t>
        <a:bodyPr/>
        <a:lstStyle/>
        <a:p>
          <a:endParaRPr lang="en-US"/>
        </a:p>
      </dgm:t>
    </dgm:pt>
    <dgm:pt modelId="{3AA4AD6B-F334-4B7C-8EAF-F291DF010683}" type="sibTrans" cxnId="{71048B99-C48B-43B6-945D-825133561185}">
      <dgm:prSet/>
      <dgm:spPr/>
      <dgm:t>
        <a:bodyPr/>
        <a:lstStyle/>
        <a:p>
          <a:endParaRPr lang="en-US"/>
        </a:p>
      </dgm:t>
    </dgm:pt>
    <dgm:pt modelId="{87297A62-5B63-4211-A0A7-16265521FEEF}">
      <dgm:prSet phldrT="[Text]"/>
      <dgm:spPr/>
      <dgm:t>
        <a:bodyPr/>
        <a:lstStyle/>
        <a:p>
          <a:r>
            <a:rPr lang="en-US" dirty="0" smtClean="0"/>
            <a:t>Stomach</a:t>
          </a:r>
          <a:endParaRPr lang="en-US" dirty="0"/>
        </a:p>
      </dgm:t>
    </dgm:pt>
    <dgm:pt modelId="{A836C4D4-0534-4F32-9DF0-A7667EB5C073}" type="parTrans" cxnId="{CCAF5088-39C6-44D1-8A5F-C04FAF975058}">
      <dgm:prSet/>
      <dgm:spPr/>
      <dgm:t>
        <a:bodyPr/>
        <a:lstStyle/>
        <a:p>
          <a:endParaRPr lang="en-US"/>
        </a:p>
      </dgm:t>
    </dgm:pt>
    <dgm:pt modelId="{57C00FC1-C200-47CD-9329-7EBA95E43CD7}" type="sibTrans" cxnId="{CCAF5088-39C6-44D1-8A5F-C04FAF975058}">
      <dgm:prSet/>
      <dgm:spPr/>
      <dgm:t>
        <a:bodyPr/>
        <a:lstStyle/>
        <a:p>
          <a:endParaRPr lang="en-US"/>
        </a:p>
      </dgm:t>
    </dgm:pt>
    <dgm:pt modelId="{9ABB3CCC-FD3C-497C-8502-E40F626169B9}">
      <dgm:prSet phldrT="[Text]"/>
      <dgm:spPr/>
      <dgm:t>
        <a:bodyPr/>
        <a:lstStyle/>
        <a:p>
          <a:r>
            <a:rPr lang="en-US" dirty="0" smtClean="0"/>
            <a:t>Small Intestine</a:t>
          </a:r>
          <a:endParaRPr lang="en-US" dirty="0"/>
        </a:p>
      </dgm:t>
    </dgm:pt>
    <dgm:pt modelId="{E4FC4269-E940-455D-BE60-0A2EE79BE115}" type="parTrans" cxnId="{A3A1459E-DD03-44C0-BAD4-0BAC153E799C}">
      <dgm:prSet/>
      <dgm:spPr/>
      <dgm:t>
        <a:bodyPr/>
        <a:lstStyle/>
        <a:p>
          <a:endParaRPr lang="en-US"/>
        </a:p>
      </dgm:t>
    </dgm:pt>
    <dgm:pt modelId="{A0FE1771-DB39-4D1D-A17C-154837180E59}" type="sibTrans" cxnId="{A3A1459E-DD03-44C0-BAD4-0BAC153E799C}">
      <dgm:prSet/>
      <dgm:spPr/>
      <dgm:t>
        <a:bodyPr/>
        <a:lstStyle/>
        <a:p>
          <a:endParaRPr lang="en-US"/>
        </a:p>
      </dgm:t>
    </dgm:pt>
    <dgm:pt modelId="{1D078C43-B7A6-4DB0-B399-27E09047303C}">
      <dgm:prSet phldrT="[Text]"/>
      <dgm:spPr/>
      <dgm:t>
        <a:bodyPr/>
        <a:lstStyle/>
        <a:p>
          <a:r>
            <a:rPr lang="en-US" dirty="0" smtClean="0"/>
            <a:t>Large Intestine</a:t>
          </a:r>
          <a:endParaRPr lang="en-US" dirty="0"/>
        </a:p>
      </dgm:t>
    </dgm:pt>
    <dgm:pt modelId="{3EED111B-A968-4B21-AEFB-1A7B6BCC8C1F}" type="parTrans" cxnId="{C89F626D-DBF9-42B3-B66E-8BD67B1110DC}">
      <dgm:prSet/>
      <dgm:spPr/>
      <dgm:t>
        <a:bodyPr/>
        <a:lstStyle/>
        <a:p>
          <a:endParaRPr lang="en-US"/>
        </a:p>
      </dgm:t>
    </dgm:pt>
    <dgm:pt modelId="{FDEC3913-685E-4B2C-AC93-CAAA521CBA2A}" type="sibTrans" cxnId="{C89F626D-DBF9-42B3-B66E-8BD67B1110DC}">
      <dgm:prSet/>
      <dgm:spPr/>
      <dgm:t>
        <a:bodyPr/>
        <a:lstStyle/>
        <a:p>
          <a:endParaRPr lang="en-US"/>
        </a:p>
      </dgm:t>
    </dgm:pt>
    <dgm:pt modelId="{76D91544-3491-4CDF-9597-7B4005E1F43D}">
      <dgm:prSet phldrT="[Text]"/>
      <dgm:spPr/>
      <dgm:t>
        <a:bodyPr/>
        <a:lstStyle/>
        <a:p>
          <a:r>
            <a:rPr lang="en-US" dirty="0" smtClean="0"/>
            <a:t>Rectum</a:t>
          </a:r>
          <a:endParaRPr lang="en-US" dirty="0"/>
        </a:p>
      </dgm:t>
    </dgm:pt>
    <dgm:pt modelId="{704B4558-BA11-44DE-885A-C5BF7D97900F}" type="parTrans" cxnId="{3481DEB9-B393-4AC1-B95D-DCB7AC453FA2}">
      <dgm:prSet/>
      <dgm:spPr/>
      <dgm:t>
        <a:bodyPr/>
        <a:lstStyle/>
        <a:p>
          <a:endParaRPr lang="en-US"/>
        </a:p>
      </dgm:t>
    </dgm:pt>
    <dgm:pt modelId="{882C0156-0961-42DC-8015-036243FB6312}" type="sibTrans" cxnId="{3481DEB9-B393-4AC1-B95D-DCB7AC453FA2}">
      <dgm:prSet/>
      <dgm:spPr/>
      <dgm:t>
        <a:bodyPr/>
        <a:lstStyle/>
        <a:p>
          <a:endParaRPr lang="en-US"/>
        </a:p>
      </dgm:t>
    </dgm:pt>
    <dgm:pt modelId="{B27A11E7-F57C-4A61-8B92-6FE017F6CC7F}" type="pres">
      <dgm:prSet presAssocID="{7E77D0FA-CD5C-4963-90B7-C18CC037DA3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A7625CF-2894-4E9A-88B7-C39C32136989}" type="pres">
      <dgm:prSet presAssocID="{0B868F12-D4B1-4251-A007-FD6BCD4A2B15}" presName="composite" presStyleCnt="0"/>
      <dgm:spPr/>
    </dgm:pt>
    <dgm:pt modelId="{95E1CF1B-C033-40BA-A2DD-E10FEBC44BD8}" type="pres">
      <dgm:prSet presAssocID="{0B868F12-D4B1-4251-A007-FD6BCD4A2B15}" presName="bentUpArrow1" presStyleLbl="alignImgPlace1" presStyleIdx="0" presStyleCnt="5"/>
      <dgm:spPr/>
    </dgm:pt>
    <dgm:pt modelId="{15CF1882-3469-46CF-8C5E-20D8FFE62672}" type="pres">
      <dgm:prSet presAssocID="{0B868F12-D4B1-4251-A007-FD6BCD4A2B15}" presName="ParentText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E2DE26-6B58-4A82-AE88-CCD43A2A1542}" type="pres">
      <dgm:prSet presAssocID="{0B868F12-D4B1-4251-A007-FD6BCD4A2B15}" presName="Child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57EC78-B0E8-48CD-A03A-B006134FDD18}" type="pres">
      <dgm:prSet presAssocID="{0E8EBB85-D71C-45AE-9B7D-A491F612A290}" presName="sibTrans" presStyleCnt="0"/>
      <dgm:spPr/>
    </dgm:pt>
    <dgm:pt modelId="{469D2D2D-031B-493E-85B5-55D6C87E4608}" type="pres">
      <dgm:prSet presAssocID="{C3021531-CEB2-41F8-B14F-AA7CE81BDB4E}" presName="composite" presStyleCnt="0"/>
      <dgm:spPr/>
    </dgm:pt>
    <dgm:pt modelId="{A214E55A-32BA-41A1-B67F-D3EE81EE1959}" type="pres">
      <dgm:prSet presAssocID="{C3021531-CEB2-41F8-B14F-AA7CE81BDB4E}" presName="bentUpArrow1" presStyleLbl="alignImgPlace1" presStyleIdx="1" presStyleCnt="5"/>
      <dgm:spPr/>
    </dgm:pt>
    <dgm:pt modelId="{CE6E548F-67E5-4F92-9B9B-5F0CAB179546}" type="pres">
      <dgm:prSet presAssocID="{C3021531-CEB2-41F8-B14F-AA7CE81BDB4E}" presName="ParentText" presStyleLbl="node1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04CE1D-A49F-4D7C-B8A3-17D3573CE056}" type="pres">
      <dgm:prSet presAssocID="{C3021531-CEB2-41F8-B14F-AA7CE81BDB4E}" presName="Child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7600BA-005F-46A9-8890-AD9105998807}" type="pres">
      <dgm:prSet presAssocID="{3AA4AD6B-F334-4B7C-8EAF-F291DF010683}" presName="sibTrans" presStyleCnt="0"/>
      <dgm:spPr/>
    </dgm:pt>
    <dgm:pt modelId="{E2E3A303-EFA9-470D-8393-02CA874C3BB3}" type="pres">
      <dgm:prSet presAssocID="{87297A62-5B63-4211-A0A7-16265521FEEF}" presName="composite" presStyleCnt="0"/>
      <dgm:spPr/>
    </dgm:pt>
    <dgm:pt modelId="{723BAF7F-2D32-4ABA-B6C1-A9CFA3AB7061}" type="pres">
      <dgm:prSet presAssocID="{87297A62-5B63-4211-A0A7-16265521FEEF}" presName="bentUpArrow1" presStyleLbl="alignImgPlace1" presStyleIdx="2" presStyleCnt="5"/>
      <dgm:spPr/>
    </dgm:pt>
    <dgm:pt modelId="{F40DA907-ABF9-4AFE-92EA-91334AB94653}" type="pres">
      <dgm:prSet presAssocID="{87297A62-5B63-4211-A0A7-16265521FEEF}" presName="ParentText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6267D-C4B1-4115-BE5B-ABBDAFBEF72C}" type="pres">
      <dgm:prSet presAssocID="{87297A62-5B63-4211-A0A7-16265521FEEF}" presName="Child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EEE655-43E3-4347-B470-EB271FA5EAC6}" type="pres">
      <dgm:prSet presAssocID="{57C00FC1-C200-47CD-9329-7EBA95E43CD7}" presName="sibTrans" presStyleCnt="0"/>
      <dgm:spPr/>
    </dgm:pt>
    <dgm:pt modelId="{C53DFA7A-7F3F-42DD-A6CE-768D7EE9194E}" type="pres">
      <dgm:prSet presAssocID="{9ABB3CCC-FD3C-497C-8502-E40F626169B9}" presName="composite" presStyleCnt="0"/>
      <dgm:spPr/>
    </dgm:pt>
    <dgm:pt modelId="{1742330D-E6A2-493C-83EC-45D699000461}" type="pres">
      <dgm:prSet presAssocID="{9ABB3CCC-FD3C-497C-8502-E40F626169B9}" presName="bentUpArrow1" presStyleLbl="alignImgPlace1" presStyleIdx="3" presStyleCnt="5"/>
      <dgm:spPr/>
    </dgm:pt>
    <dgm:pt modelId="{B2E4BF63-641D-4C68-B1F7-F47E1CD61D44}" type="pres">
      <dgm:prSet presAssocID="{9ABB3CCC-FD3C-497C-8502-E40F626169B9}" presName="ParentText" presStyleLbl="node1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463FB0-06BE-4D55-8918-38E88F7C99A4}" type="pres">
      <dgm:prSet presAssocID="{9ABB3CCC-FD3C-497C-8502-E40F626169B9}" presName="Child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3DF46910-1983-4EC1-8E18-BD972035BC4B}" type="pres">
      <dgm:prSet presAssocID="{A0FE1771-DB39-4D1D-A17C-154837180E59}" presName="sibTrans" presStyleCnt="0"/>
      <dgm:spPr/>
    </dgm:pt>
    <dgm:pt modelId="{8824EA95-7767-487B-A5FC-1FF5D43E3F1E}" type="pres">
      <dgm:prSet presAssocID="{1D078C43-B7A6-4DB0-B399-27E09047303C}" presName="composite" presStyleCnt="0"/>
      <dgm:spPr/>
    </dgm:pt>
    <dgm:pt modelId="{7C8947D3-EA91-4245-BA8A-8078E246274C}" type="pres">
      <dgm:prSet presAssocID="{1D078C43-B7A6-4DB0-B399-27E09047303C}" presName="bentUpArrow1" presStyleLbl="alignImgPlace1" presStyleIdx="4" presStyleCnt="5"/>
      <dgm:spPr/>
    </dgm:pt>
    <dgm:pt modelId="{F3F89F65-A4A9-4216-8E81-7FF953C9CEF1}" type="pres">
      <dgm:prSet presAssocID="{1D078C43-B7A6-4DB0-B399-27E09047303C}" presName="ParentText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517443-11E3-429E-AC00-12E2C45C9E76}" type="pres">
      <dgm:prSet presAssocID="{1D078C43-B7A6-4DB0-B399-27E09047303C}" presName="Child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9DB96AA8-37A4-4BD8-BC57-76A55C9F4433}" type="pres">
      <dgm:prSet presAssocID="{FDEC3913-685E-4B2C-AC93-CAAA521CBA2A}" presName="sibTrans" presStyleCnt="0"/>
      <dgm:spPr/>
    </dgm:pt>
    <dgm:pt modelId="{11E5EA39-7465-434D-B9D4-303BB6969FB8}" type="pres">
      <dgm:prSet presAssocID="{76D91544-3491-4CDF-9597-7B4005E1F43D}" presName="composite" presStyleCnt="0"/>
      <dgm:spPr/>
    </dgm:pt>
    <dgm:pt modelId="{0DF5D829-82F5-40EF-A167-64CE602CB27C}" type="pres">
      <dgm:prSet presAssocID="{76D91544-3491-4CDF-9597-7B4005E1F43D}" presName="ParentText" presStyleLbl="node1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A1459E-DD03-44C0-BAD4-0BAC153E799C}" srcId="{7E77D0FA-CD5C-4963-90B7-C18CC037DA33}" destId="{9ABB3CCC-FD3C-497C-8502-E40F626169B9}" srcOrd="3" destOrd="0" parTransId="{E4FC4269-E940-455D-BE60-0A2EE79BE115}" sibTransId="{A0FE1771-DB39-4D1D-A17C-154837180E59}"/>
    <dgm:cxn modelId="{C4F44C6B-3589-4D75-8602-B0FA5EDF7C0A}" type="presOf" srcId="{7E77D0FA-CD5C-4963-90B7-C18CC037DA33}" destId="{B27A11E7-F57C-4A61-8B92-6FE017F6CC7F}" srcOrd="0" destOrd="0" presId="urn:microsoft.com/office/officeart/2005/8/layout/StepDownProcess"/>
    <dgm:cxn modelId="{3EBF28FC-D92F-421F-A67B-919781B34664}" type="presOf" srcId="{1D078C43-B7A6-4DB0-B399-27E09047303C}" destId="{F3F89F65-A4A9-4216-8E81-7FF953C9CEF1}" srcOrd="0" destOrd="0" presId="urn:microsoft.com/office/officeart/2005/8/layout/StepDownProcess"/>
    <dgm:cxn modelId="{49E5A1AF-376B-4363-9CCF-3FEEDC6C2C5D}" srcId="{7E77D0FA-CD5C-4963-90B7-C18CC037DA33}" destId="{0B868F12-D4B1-4251-A007-FD6BCD4A2B15}" srcOrd="0" destOrd="0" parTransId="{4DE7BCFB-5135-46F0-B474-918019849333}" sibTransId="{0E8EBB85-D71C-45AE-9B7D-A491F612A290}"/>
    <dgm:cxn modelId="{3481DEB9-B393-4AC1-B95D-DCB7AC453FA2}" srcId="{7E77D0FA-CD5C-4963-90B7-C18CC037DA33}" destId="{76D91544-3491-4CDF-9597-7B4005E1F43D}" srcOrd="5" destOrd="0" parTransId="{704B4558-BA11-44DE-885A-C5BF7D97900F}" sibTransId="{882C0156-0961-42DC-8015-036243FB6312}"/>
    <dgm:cxn modelId="{99C151C9-E31C-4BF5-95CF-8D219300ADA1}" type="presOf" srcId="{87297A62-5B63-4211-A0A7-16265521FEEF}" destId="{F40DA907-ABF9-4AFE-92EA-91334AB94653}" srcOrd="0" destOrd="0" presId="urn:microsoft.com/office/officeart/2005/8/layout/StepDownProcess"/>
    <dgm:cxn modelId="{71048B99-C48B-43B6-945D-825133561185}" srcId="{7E77D0FA-CD5C-4963-90B7-C18CC037DA33}" destId="{C3021531-CEB2-41F8-B14F-AA7CE81BDB4E}" srcOrd="1" destOrd="0" parTransId="{17AA113D-324F-440E-B785-FEED0CCFC34B}" sibTransId="{3AA4AD6B-F334-4B7C-8EAF-F291DF010683}"/>
    <dgm:cxn modelId="{36144DE0-BD88-43E7-B2AF-F3BBEA836BC2}" type="presOf" srcId="{0B868F12-D4B1-4251-A007-FD6BCD4A2B15}" destId="{15CF1882-3469-46CF-8C5E-20D8FFE62672}" srcOrd="0" destOrd="0" presId="urn:microsoft.com/office/officeart/2005/8/layout/StepDownProcess"/>
    <dgm:cxn modelId="{639C4E82-E60D-44CA-A17E-E4EFDDA10079}" type="presOf" srcId="{C3021531-CEB2-41F8-B14F-AA7CE81BDB4E}" destId="{CE6E548F-67E5-4F92-9B9B-5F0CAB179546}" srcOrd="0" destOrd="0" presId="urn:microsoft.com/office/officeart/2005/8/layout/StepDownProcess"/>
    <dgm:cxn modelId="{03AD75BF-4990-4A58-83BF-2DD564065C63}" type="presOf" srcId="{9ABB3CCC-FD3C-497C-8502-E40F626169B9}" destId="{B2E4BF63-641D-4C68-B1F7-F47E1CD61D44}" srcOrd="0" destOrd="0" presId="urn:microsoft.com/office/officeart/2005/8/layout/StepDownProcess"/>
    <dgm:cxn modelId="{C89F626D-DBF9-42B3-B66E-8BD67B1110DC}" srcId="{7E77D0FA-CD5C-4963-90B7-C18CC037DA33}" destId="{1D078C43-B7A6-4DB0-B399-27E09047303C}" srcOrd="4" destOrd="0" parTransId="{3EED111B-A968-4B21-AEFB-1A7B6BCC8C1F}" sibTransId="{FDEC3913-685E-4B2C-AC93-CAAA521CBA2A}"/>
    <dgm:cxn modelId="{4AC74330-0E3C-4EA0-9C6D-3BBCF128236F}" type="presOf" srcId="{76D91544-3491-4CDF-9597-7B4005E1F43D}" destId="{0DF5D829-82F5-40EF-A167-64CE602CB27C}" srcOrd="0" destOrd="0" presId="urn:microsoft.com/office/officeart/2005/8/layout/StepDownProcess"/>
    <dgm:cxn modelId="{CCAF5088-39C6-44D1-8A5F-C04FAF975058}" srcId="{7E77D0FA-CD5C-4963-90B7-C18CC037DA33}" destId="{87297A62-5B63-4211-A0A7-16265521FEEF}" srcOrd="2" destOrd="0" parTransId="{A836C4D4-0534-4F32-9DF0-A7667EB5C073}" sibTransId="{57C00FC1-C200-47CD-9329-7EBA95E43CD7}"/>
    <dgm:cxn modelId="{98967D25-A21B-4030-A73A-A642BA5172DE}" type="presParOf" srcId="{B27A11E7-F57C-4A61-8B92-6FE017F6CC7F}" destId="{8A7625CF-2894-4E9A-88B7-C39C32136989}" srcOrd="0" destOrd="0" presId="urn:microsoft.com/office/officeart/2005/8/layout/StepDownProcess"/>
    <dgm:cxn modelId="{05057911-7E01-4F45-B146-DE17BAC3D1EB}" type="presParOf" srcId="{8A7625CF-2894-4E9A-88B7-C39C32136989}" destId="{95E1CF1B-C033-40BA-A2DD-E10FEBC44BD8}" srcOrd="0" destOrd="0" presId="urn:microsoft.com/office/officeart/2005/8/layout/StepDownProcess"/>
    <dgm:cxn modelId="{0AD616E3-3B88-45B7-95BA-593D5D6CF594}" type="presParOf" srcId="{8A7625CF-2894-4E9A-88B7-C39C32136989}" destId="{15CF1882-3469-46CF-8C5E-20D8FFE62672}" srcOrd="1" destOrd="0" presId="urn:microsoft.com/office/officeart/2005/8/layout/StepDownProcess"/>
    <dgm:cxn modelId="{A56E5D2F-B03A-4DCC-9B74-98B816F5F32F}" type="presParOf" srcId="{8A7625CF-2894-4E9A-88B7-C39C32136989}" destId="{02E2DE26-6B58-4A82-AE88-CCD43A2A1542}" srcOrd="2" destOrd="0" presId="urn:microsoft.com/office/officeart/2005/8/layout/StepDownProcess"/>
    <dgm:cxn modelId="{BA3AD1B8-3100-4DA5-851B-4E8E07282610}" type="presParOf" srcId="{B27A11E7-F57C-4A61-8B92-6FE017F6CC7F}" destId="{8757EC78-B0E8-48CD-A03A-B006134FDD18}" srcOrd="1" destOrd="0" presId="urn:microsoft.com/office/officeart/2005/8/layout/StepDownProcess"/>
    <dgm:cxn modelId="{31FDD2F9-0170-4C7F-BEFF-E43CE27FB158}" type="presParOf" srcId="{B27A11E7-F57C-4A61-8B92-6FE017F6CC7F}" destId="{469D2D2D-031B-493E-85B5-55D6C87E4608}" srcOrd="2" destOrd="0" presId="urn:microsoft.com/office/officeart/2005/8/layout/StepDownProcess"/>
    <dgm:cxn modelId="{20B7F48C-AED2-45BC-AB8F-85F9269CFC2B}" type="presParOf" srcId="{469D2D2D-031B-493E-85B5-55D6C87E4608}" destId="{A214E55A-32BA-41A1-B67F-D3EE81EE1959}" srcOrd="0" destOrd="0" presId="urn:microsoft.com/office/officeart/2005/8/layout/StepDownProcess"/>
    <dgm:cxn modelId="{110FAD00-822A-4474-8870-BF85AD19EF62}" type="presParOf" srcId="{469D2D2D-031B-493E-85B5-55D6C87E4608}" destId="{CE6E548F-67E5-4F92-9B9B-5F0CAB179546}" srcOrd="1" destOrd="0" presId="urn:microsoft.com/office/officeart/2005/8/layout/StepDownProcess"/>
    <dgm:cxn modelId="{774E2850-43EC-401F-A192-4FBF21BB1E51}" type="presParOf" srcId="{469D2D2D-031B-493E-85B5-55D6C87E4608}" destId="{1704CE1D-A49F-4D7C-B8A3-17D3573CE056}" srcOrd="2" destOrd="0" presId="urn:microsoft.com/office/officeart/2005/8/layout/StepDownProcess"/>
    <dgm:cxn modelId="{B18C7994-B686-4A7D-AE14-5CDA45B34F78}" type="presParOf" srcId="{B27A11E7-F57C-4A61-8B92-6FE017F6CC7F}" destId="{0E7600BA-005F-46A9-8890-AD9105998807}" srcOrd="3" destOrd="0" presId="urn:microsoft.com/office/officeart/2005/8/layout/StepDownProcess"/>
    <dgm:cxn modelId="{758D5097-131E-48D9-9E8B-CB73B25C2306}" type="presParOf" srcId="{B27A11E7-F57C-4A61-8B92-6FE017F6CC7F}" destId="{E2E3A303-EFA9-470D-8393-02CA874C3BB3}" srcOrd="4" destOrd="0" presId="urn:microsoft.com/office/officeart/2005/8/layout/StepDownProcess"/>
    <dgm:cxn modelId="{8843FEB9-3892-4AF5-8B38-BB17FCB3F6F9}" type="presParOf" srcId="{E2E3A303-EFA9-470D-8393-02CA874C3BB3}" destId="{723BAF7F-2D32-4ABA-B6C1-A9CFA3AB7061}" srcOrd="0" destOrd="0" presId="urn:microsoft.com/office/officeart/2005/8/layout/StepDownProcess"/>
    <dgm:cxn modelId="{46591276-40E5-4B3F-A85A-5238792A316D}" type="presParOf" srcId="{E2E3A303-EFA9-470D-8393-02CA874C3BB3}" destId="{F40DA907-ABF9-4AFE-92EA-91334AB94653}" srcOrd="1" destOrd="0" presId="urn:microsoft.com/office/officeart/2005/8/layout/StepDownProcess"/>
    <dgm:cxn modelId="{8C715CA6-FA55-4FDE-A098-B8640ADFFA8D}" type="presParOf" srcId="{E2E3A303-EFA9-470D-8393-02CA874C3BB3}" destId="{F546267D-C4B1-4115-BE5B-ABBDAFBEF72C}" srcOrd="2" destOrd="0" presId="urn:microsoft.com/office/officeart/2005/8/layout/StepDownProcess"/>
    <dgm:cxn modelId="{E2438F0E-B249-4238-982C-21F5F79447D9}" type="presParOf" srcId="{B27A11E7-F57C-4A61-8B92-6FE017F6CC7F}" destId="{38EEE655-43E3-4347-B470-EB271FA5EAC6}" srcOrd="5" destOrd="0" presId="urn:microsoft.com/office/officeart/2005/8/layout/StepDownProcess"/>
    <dgm:cxn modelId="{0C38226F-CF17-4208-9920-44899319AAC2}" type="presParOf" srcId="{B27A11E7-F57C-4A61-8B92-6FE017F6CC7F}" destId="{C53DFA7A-7F3F-42DD-A6CE-768D7EE9194E}" srcOrd="6" destOrd="0" presId="urn:microsoft.com/office/officeart/2005/8/layout/StepDownProcess"/>
    <dgm:cxn modelId="{470D893F-089D-40C3-8B19-A8FD6F917DEF}" type="presParOf" srcId="{C53DFA7A-7F3F-42DD-A6CE-768D7EE9194E}" destId="{1742330D-E6A2-493C-83EC-45D699000461}" srcOrd="0" destOrd="0" presId="urn:microsoft.com/office/officeart/2005/8/layout/StepDownProcess"/>
    <dgm:cxn modelId="{2EE0A945-09BD-41B5-933A-F1E17FFDE6BC}" type="presParOf" srcId="{C53DFA7A-7F3F-42DD-A6CE-768D7EE9194E}" destId="{B2E4BF63-641D-4C68-B1F7-F47E1CD61D44}" srcOrd="1" destOrd="0" presId="urn:microsoft.com/office/officeart/2005/8/layout/StepDownProcess"/>
    <dgm:cxn modelId="{43E19267-8BBA-439E-8EC0-6C5E70A63B5B}" type="presParOf" srcId="{C53DFA7A-7F3F-42DD-A6CE-768D7EE9194E}" destId="{A0463FB0-06BE-4D55-8918-38E88F7C99A4}" srcOrd="2" destOrd="0" presId="urn:microsoft.com/office/officeart/2005/8/layout/StepDownProcess"/>
    <dgm:cxn modelId="{13A6937D-DCAC-4581-977E-FEC50B6179D3}" type="presParOf" srcId="{B27A11E7-F57C-4A61-8B92-6FE017F6CC7F}" destId="{3DF46910-1983-4EC1-8E18-BD972035BC4B}" srcOrd="7" destOrd="0" presId="urn:microsoft.com/office/officeart/2005/8/layout/StepDownProcess"/>
    <dgm:cxn modelId="{0C8357E5-58C2-49AB-8CB5-DB38D52BE48E}" type="presParOf" srcId="{B27A11E7-F57C-4A61-8B92-6FE017F6CC7F}" destId="{8824EA95-7767-487B-A5FC-1FF5D43E3F1E}" srcOrd="8" destOrd="0" presId="urn:microsoft.com/office/officeart/2005/8/layout/StepDownProcess"/>
    <dgm:cxn modelId="{04C41F7C-722F-4C01-A9D2-BB0F5BF2437B}" type="presParOf" srcId="{8824EA95-7767-487B-A5FC-1FF5D43E3F1E}" destId="{7C8947D3-EA91-4245-BA8A-8078E246274C}" srcOrd="0" destOrd="0" presId="urn:microsoft.com/office/officeart/2005/8/layout/StepDownProcess"/>
    <dgm:cxn modelId="{20A9544C-B3DA-47E3-951B-D67C34DC8886}" type="presParOf" srcId="{8824EA95-7767-487B-A5FC-1FF5D43E3F1E}" destId="{F3F89F65-A4A9-4216-8E81-7FF953C9CEF1}" srcOrd="1" destOrd="0" presId="urn:microsoft.com/office/officeart/2005/8/layout/StepDownProcess"/>
    <dgm:cxn modelId="{2E26134D-F758-4234-AD06-FA76164A64C1}" type="presParOf" srcId="{8824EA95-7767-487B-A5FC-1FF5D43E3F1E}" destId="{F5517443-11E3-429E-AC00-12E2C45C9E76}" srcOrd="2" destOrd="0" presId="urn:microsoft.com/office/officeart/2005/8/layout/StepDownProcess"/>
    <dgm:cxn modelId="{60A201C7-EB70-424D-9534-BEF8ACCEC64A}" type="presParOf" srcId="{B27A11E7-F57C-4A61-8B92-6FE017F6CC7F}" destId="{9DB96AA8-37A4-4BD8-BC57-76A55C9F4433}" srcOrd="9" destOrd="0" presId="urn:microsoft.com/office/officeart/2005/8/layout/StepDownProcess"/>
    <dgm:cxn modelId="{D2C4916B-3E81-4798-A2C1-B6C5697D5B3A}" type="presParOf" srcId="{B27A11E7-F57C-4A61-8B92-6FE017F6CC7F}" destId="{11E5EA39-7465-434D-B9D4-303BB6969FB8}" srcOrd="10" destOrd="0" presId="urn:microsoft.com/office/officeart/2005/8/layout/StepDownProcess"/>
    <dgm:cxn modelId="{C8B02055-2E3C-4AA8-8EB1-F0325FFB3ED8}" type="presParOf" srcId="{11E5EA39-7465-434D-B9D4-303BB6969FB8}" destId="{0DF5D829-82F5-40EF-A167-64CE602CB27C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E1CF1B-C033-40BA-A2DD-E10FEBC44BD8}">
      <dsp:nvSpPr>
        <dsp:cNvPr id="0" name=""/>
        <dsp:cNvSpPr/>
      </dsp:nvSpPr>
      <dsp:spPr>
        <a:xfrm rot="5400000">
          <a:off x="2559314" y="963313"/>
          <a:ext cx="829197" cy="94401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CF1882-3469-46CF-8C5E-20D8FFE62672}">
      <dsp:nvSpPr>
        <dsp:cNvPr id="0" name=""/>
        <dsp:cNvSpPr/>
      </dsp:nvSpPr>
      <dsp:spPr>
        <a:xfrm>
          <a:off x="2339627" y="44131"/>
          <a:ext cx="1395880" cy="97707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Mouth</a:t>
          </a:r>
          <a:endParaRPr lang="en-US" sz="1700" kern="1200" dirty="0"/>
        </a:p>
      </dsp:txBody>
      <dsp:txXfrm>
        <a:off x="2387332" y="91836"/>
        <a:ext cx="1300470" cy="881660"/>
      </dsp:txXfrm>
    </dsp:sp>
    <dsp:sp modelId="{02E2DE26-6B58-4A82-AE88-CCD43A2A1542}">
      <dsp:nvSpPr>
        <dsp:cNvPr id="0" name=""/>
        <dsp:cNvSpPr/>
      </dsp:nvSpPr>
      <dsp:spPr>
        <a:xfrm>
          <a:off x="3735507" y="137317"/>
          <a:ext cx="1015230" cy="789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14E55A-32BA-41A1-B67F-D3EE81EE1959}">
      <dsp:nvSpPr>
        <dsp:cNvPr id="0" name=""/>
        <dsp:cNvSpPr/>
      </dsp:nvSpPr>
      <dsp:spPr>
        <a:xfrm rot="5400000">
          <a:off x="3716647" y="2060886"/>
          <a:ext cx="829197" cy="94401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6E548F-67E5-4F92-9B9B-5F0CAB179546}">
      <dsp:nvSpPr>
        <dsp:cNvPr id="0" name=""/>
        <dsp:cNvSpPr/>
      </dsp:nvSpPr>
      <dsp:spPr>
        <a:xfrm>
          <a:off x="3496960" y="1141704"/>
          <a:ext cx="1395880" cy="97707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Esophagus</a:t>
          </a:r>
          <a:endParaRPr lang="en-US" sz="1700" kern="1200" dirty="0"/>
        </a:p>
      </dsp:txBody>
      <dsp:txXfrm>
        <a:off x="3544665" y="1189409"/>
        <a:ext cx="1300470" cy="881660"/>
      </dsp:txXfrm>
    </dsp:sp>
    <dsp:sp modelId="{1704CE1D-A49F-4D7C-B8A3-17D3573CE056}">
      <dsp:nvSpPr>
        <dsp:cNvPr id="0" name=""/>
        <dsp:cNvSpPr/>
      </dsp:nvSpPr>
      <dsp:spPr>
        <a:xfrm>
          <a:off x="4892840" y="1234890"/>
          <a:ext cx="1015230" cy="789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3BAF7F-2D32-4ABA-B6C1-A9CFA3AB7061}">
      <dsp:nvSpPr>
        <dsp:cNvPr id="0" name=""/>
        <dsp:cNvSpPr/>
      </dsp:nvSpPr>
      <dsp:spPr>
        <a:xfrm rot="5400000">
          <a:off x="4873980" y="3158459"/>
          <a:ext cx="829197" cy="94401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0DA907-ABF9-4AFE-92EA-91334AB94653}">
      <dsp:nvSpPr>
        <dsp:cNvPr id="0" name=""/>
        <dsp:cNvSpPr/>
      </dsp:nvSpPr>
      <dsp:spPr>
        <a:xfrm>
          <a:off x="4654293" y="2239278"/>
          <a:ext cx="1395880" cy="97707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Stomach</a:t>
          </a:r>
          <a:endParaRPr lang="en-US" sz="1700" kern="1200" dirty="0"/>
        </a:p>
      </dsp:txBody>
      <dsp:txXfrm>
        <a:off x="4701998" y="2286983"/>
        <a:ext cx="1300470" cy="881660"/>
      </dsp:txXfrm>
    </dsp:sp>
    <dsp:sp modelId="{F546267D-C4B1-4115-BE5B-ABBDAFBEF72C}">
      <dsp:nvSpPr>
        <dsp:cNvPr id="0" name=""/>
        <dsp:cNvSpPr/>
      </dsp:nvSpPr>
      <dsp:spPr>
        <a:xfrm>
          <a:off x="6050173" y="2332464"/>
          <a:ext cx="1015230" cy="789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42330D-E6A2-493C-83EC-45D699000461}">
      <dsp:nvSpPr>
        <dsp:cNvPr id="0" name=""/>
        <dsp:cNvSpPr/>
      </dsp:nvSpPr>
      <dsp:spPr>
        <a:xfrm rot="5400000">
          <a:off x="6031313" y="4256032"/>
          <a:ext cx="829197" cy="94401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E4BF63-641D-4C68-B1F7-F47E1CD61D44}">
      <dsp:nvSpPr>
        <dsp:cNvPr id="0" name=""/>
        <dsp:cNvSpPr/>
      </dsp:nvSpPr>
      <dsp:spPr>
        <a:xfrm>
          <a:off x="5811626" y="3336851"/>
          <a:ext cx="1395880" cy="97707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Small Intestine</a:t>
          </a:r>
          <a:endParaRPr lang="en-US" sz="1700" kern="1200" dirty="0"/>
        </a:p>
      </dsp:txBody>
      <dsp:txXfrm>
        <a:off x="5859331" y="3384556"/>
        <a:ext cx="1300470" cy="881660"/>
      </dsp:txXfrm>
    </dsp:sp>
    <dsp:sp modelId="{A0463FB0-06BE-4D55-8918-38E88F7C99A4}">
      <dsp:nvSpPr>
        <dsp:cNvPr id="0" name=""/>
        <dsp:cNvSpPr/>
      </dsp:nvSpPr>
      <dsp:spPr>
        <a:xfrm>
          <a:off x="7207506" y="3430037"/>
          <a:ext cx="1015230" cy="789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8947D3-EA91-4245-BA8A-8078E246274C}">
      <dsp:nvSpPr>
        <dsp:cNvPr id="0" name=""/>
        <dsp:cNvSpPr/>
      </dsp:nvSpPr>
      <dsp:spPr>
        <a:xfrm rot="5400000">
          <a:off x="7188646" y="5353606"/>
          <a:ext cx="829197" cy="94401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F89F65-A4A9-4216-8E81-7FF953C9CEF1}">
      <dsp:nvSpPr>
        <dsp:cNvPr id="0" name=""/>
        <dsp:cNvSpPr/>
      </dsp:nvSpPr>
      <dsp:spPr>
        <a:xfrm>
          <a:off x="6968959" y="4434424"/>
          <a:ext cx="1395880" cy="97707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Large Intestine</a:t>
          </a:r>
          <a:endParaRPr lang="en-US" sz="1700" kern="1200" dirty="0"/>
        </a:p>
      </dsp:txBody>
      <dsp:txXfrm>
        <a:off x="7016664" y="4482129"/>
        <a:ext cx="1300470" cy="881660"/>
      </dsp:txXfrm>
    </dsp:sp>
    <dsp:sp modelId="{F5517443-11E3-429E-AC00-12E2C45C9E76}">
      <dsp:nvSpPr>
        <dsp:cNvPr id="0" name=""/>
        <dsp:cNvSpPr/>
      </dsp:nvSpPr>
      <dsp:spPr>
        <a:xfrm>
          <a:off x="8364839" y="4527610"/>
          <a:ext cx="1015230" cy="789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F5D829-82F5-40EF-A167-64CE602CB27C}">
      <dsp:nvSpPr>
        <dsp:cNvPr id="0" name=""/>
        <dsp:cNvSpPr/>
      </dsp:nvSpPr>
      <dsp:spPr>
        <a:xfrm>
          <a:off x="8126292" y="5531997"/>
          <a:ext cx="1395880" cy="97707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Rectum</a:t>
          </a:r>
          <a:endParaRPr lang="en-US" sz="1700" kern="1200" dirty="0"/>
        </a:p>
      </dsp:txBody>
      <dsp:txXfrm>
        <a:off x="8173997" y="5579702"/>
        <a:ext cx="1300470" cy="8816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500" y="279405"/>
            <a:ext cx="9448800" cy="1825096"/>
          </a:xfrm>
        </p:spPr>
        <p:txBody>
          <a:bodyPr/>
          <a:lstStyle/>
          <a:p>
            <a:r>
              <a:rPr lang="en-US" dirty="0" smtClean="0"/>
              <a:t>Organs in the Digestive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" y="2650602"/>
            <a:ext cx="9448800" cy="3280298"/>
          </a:xfrm>
        </p:spPr>
        <p:txBody>
          <a:bodyPr>
            <a:noAutofit/>
          </a:bodyPr>
          <a:lstStyle/>
          <a:p>
            <a:r>
              <a:rPr lang="en-US" sz="4000" u="sng" dirty="0" err="1" smtClean="0"/>
              <a:t>Bellwork</a:t>
            </a:r>
            <a:r>
              <a:rPr lang="en-US" sz="4000" u="sng" dirty="0" smtClean="0"/>
              <a:t>:</a:t>
            </a:r>
          </a:p>
          <a:p>
            <a:r>
              <a:rPr lang="en-US" sz="4000" dirty="0" smtClean="0"/>
              <a:t>Compare and contrast mechanical digestion and chemical digestion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40343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order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9480656"/>
              </p:ext>
            </p:extLst>
          </p:nvPr>
        </p:nvGraphicFramePr>
        <p:xfrm>
          <a:off x="177800" y="190500"/>
          <a:ext cx="118618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8557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03638"/>
            <a:ext cx="6807200" cy="421504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Mechanical Digestion</a:t>
            </a:r>
          </a:p>
          <a:p>
            <a:pPr lvl="1"/>
            <a:r>
              <a:rPr lang="en-US" sz="3600" dirty="0" smtClean="0"/>
              <a:t>Breaks up food with teeth</a:t>
            </a:r>
          </a:p>
          <a:p>
            <a:pPr lvl="1"/>
            <a:endParaRPr lang="en-US" sz="3600" dirty="0" smtClean="0"/>
          </a:p>
          <a:p>
            <a:r>
              <a:rPr lang="en-US" sz="3600" dirty="0" smtClean="0"/>
              <a:t>Chemical Digestion</a:t>
            </a:r>
          </a:p>
          <a:p>
            <a:pPr lvl="1"/>
            <a:r>
              <a:rPr lang="en-US" sz="3600" dirty="0" smtClean="0"/>
              <a:t>Enzymes in saliva speed up the breaking down of starches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7136" y="2003638"/>
            <a:ext cx="4320864" cy="42150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61272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Esophagus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Lined with mucus to allow food to easily move to the stomach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3281810"/>
            <a:ext cx="4102100" cy="30765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800" y="3026196"/>
            <a:ext cx="3784600" cy="358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423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Stomach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8356600" cy="402412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Mechanical digestion</a:t>
            </a:r>
          </a:p>
          <a:p>
            <a:pPr lvl="1"/>
            <a:r>
              <a:rPr lang="en-US" sz="3200" dirty="0" smtClean="0"/>
              <a:t>Smooth muscle contracts, producing a churning motion</a:t>
            </a:r>
          </a:p>
          <a:p>
            <a:r>
              <a:rPr lang="en-US" sz="3200" dirty="0" smtClean="0"/>
              <a:t>Chemical Digestion</a:t>
            </a:r>
          </a:p>
          <a:p>
            <a:pPr lvl="1"/>
            <a:r>
              <a:rPr lang="en-US" sz="3200" dirty="0" smtClean="0"/>
              <a:t>Food mixes with digestive juices</a:t>
            </a:r>
          </a:p>
          <a:p>
            <a:pPr lvl="2"/>
            <a:r>
              <a:rPr lang="en-US" sz="2800" dirty="0" smtClean="0"/>
              <a:t>Pepsin digests proteins into amino acids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0800" y="1965282"/>
            <a:ext cx="3035300" cy="37748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62041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Intestine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877" y="1178560"/>
            <a:ext cx="6071023" cy="402412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Chemical Digestion</a:t>
            </a:r>
          </a:p>
          <a:p>
            <a:pPr lvl="1"/>
            <a:r>
              <a:rPr lang="en-US" sz="3200" dirty="0" smtClean="0"/>
              <a:t>Fats are broken down from accessory organs: liver and pancreas</a:t>
            </a:r>
          </a:p>
          <a:p>
            <a:pPr lvl="1"/>
            <a:r>
              <a:rPr lang="en-US" sz="3200" dirty="0" smtClean="0"/>
              <a:t>Absorption happens from villi, which take up nutrients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4610397"/>
            <a:ext cx="3086523" cy="20129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8446" y="1752602"/>
            <a:ext cx="5896018" cy="47104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46743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Intestine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0300" y="2097275"/>
            <a:ext cx="5524500" cy="4024125"/>
          </a:xfrm>
        </p:spPr>
        <p:txBody>
          <a:bodyPr>
            <a:normAutofit/>
          </a:bodyPr>
          <a:lstStyle/>
          <a:p>
            <a:r>
              <a:rPr lang="en-US" sz="3400" dirty="0" smtClean="0"/>
              <a:t>Absorption</a:t>
            </a:r>
          </a:p>
          <a:p>
            <a:pPr lvl="1"/>
            <a:r>
              <a:rPr lang="en-US" sz="3200" dirty="0" smtClean="0"/>
              <a:t>Water and undigested food enter.</a:t>
            </a:r>
          </a:p>
          <a:p>
            <a:pPr lvl="1"/>
            <a:r>
              <a:rPr lang="en-US" sz="3200" dirty="0" smtClean="0"/>
              <a:t>Water is absorbed into the blood, the rest is prepared for elimination by bacteria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298" y="1575333"/>
            <a:ext cx="5491202" cy="42746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11913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Rectum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8900" y="2641600"/>
            <a:ext cx="5067300" cy="299288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Muscular Opening for </a:t>
            </a:r>
            <a:r>
              <a:rPr lang="en-US" sz="3600" dirty="0" smtClean="0"/>
              <a:t>Elimination</a:t>
            </a:r>
            <a:endParaRPr lang="en-US" sz="3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79" y="1670472"/>
            <a:ext cx="3219521" cy="454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802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Accessory Organs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u="sng" dirty="0" smtClean="0"/>
              <a:t>Pancreas: </a:t>
            </a:r>
            <a:r>
              <a:rPr lang="en-US" sz="2800" dirty="0" smtClean="0"/>
              <a:t>Gland that produces body juices</a:t>
            </a:r>
          </a:p>
          <a:p>
            <a:pPr>
              <a:lnSpc>
                <a:spcPct val="150000"/>
              </a:lnSpc>
            </a:pPr>
            <a:r>
              <a:rPr lang="en-US" sz="2800" u="sng" dirty="0" smtClean="0"/>
              <a:t>Liver: </a:t>
            </a:r>
            <a:r>
              <a:rPr lang="en-US" sz="2800" dirty="0" smtClean="0"/>
              <a:t>Large lobed organ that produces bile</a:t>
            </a:r>
          </a:p>
          <a:p>
            <a:pPr>
              <a:lnSpc>
                <a:spcPct val="150000"/>
              </a:lnSpc>
            </a:pPr>
            <a:r>
              <a:rPr lang="en-US" sz="2800" u="sng" dirty="0" smtClean="0"/>
              <a:t>Gall Bladder: </a:t>
            </a:r>
            <a:r>
              <a:rPr lang="en-US" sz="2800" dirty="0" smtClean="0"/>
              <a:t>Stores Bile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65456509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B8A44069B63B4F8620663824A23C71" ma:contentTypeVersion="0" ma:contentTypeDescription="Create a new document." ma:contentTypeScope="" ma:versionID="9a11b1f26a95d0e2a504e8d4fae4a1b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21c632c5d5ffa39ebda7ed280bb45e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B8274A-D177-43AE-B68C-77AB7B64DB44}">
  <ds:schemaRefs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elements/1.1/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B3F7105-6B58-4D3E-B81C-9ABC4436FB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3AB062-B130-4C61-A8E3-3C049D2CDE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96</TotalTime>
  <Words>157</Words>
  <Application>Microsoft Office PowerPoint</Application>
  <PresentationFormat>Widescreen</PresentationFormat>
  <Paragraphs>38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Vapor Trail</vt:lpstr>
      <vt:lpstr>Organs in the Digestive system</vt:lpstr>
      <vt:lpstr>The order</vt:lpstr>
      <vt:lpstr>Mouth</vt:lpstr>
      <vt:lpstr>Esophagus</vt:lpstr>
      <vt:lpstr>Stomach</vt:lpstr>
      <vt:lpstr>Small Intestine</vt:lpstr>
      <vt:lpstr>Large Intestine</vt:lpstr>
      <vt:lpstr>Rectum</vt:lpstr>
      <vt:lpstr>Accessory Organs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Digestion and the Organs involved</dc:title>
  <dc:creator>Keene-krops, Natalie</dc:creator>
  <cp:lastModifiedBy>Keene-krops, Natalie</cp:lastModifiedBy>
  <cp:revision>12</cp:revision>
  <dcterms:created xsi:type="dcterms:W3CDTF">2015-01-06T22:27:40Z</dcterms:created>
  <dcterms:modified xsi:type="dcterms:W3CDTF">2015-01-07T14:32:10Z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0x010100E7B8A44069B63B4F8620663824A23C71</vt:lpwstr>
  </property>
</Properties>
</file>