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3467-43A8-42CF-92F7-8D4136BF73C5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65AC5-4346-4918-9EFF-A92D589B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Cycles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matter is cycled through Earth</a:t>
            </a:r>
          </a:p>
          <a:p>
            <a:r>
              <a:rPr lang="en-US" dirty="0" smtClean="0"/>
              <a:t>Matter is not created nor destroyed            </a:t>
            </a:r>
          </a:p>
          <a:p>
            <a:pPr>
              <a:buNone/>
            </a:pPr>
            <a:r>
              <a:rPr lang="en-US" dirty="0" smtClean="0"/>
              <a:t>    only transformed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0" y="2514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dirty="0" smtClean="0"/>
              <a:t>Continuous process by which water moves from Earth’s surface to atmosphere and back</a:t>
            </a:r>
          </a:p>
          <a:p>
            <a:r>
              <a:rPr lang="en-US" dirty="0" smtClean="0"/>
              <a:t>Evaporation, Condensation, Precipitation</a:t>
            </a:r>
          </a:p>
          <a:p>
            <a:r>
              <a:rPr lang="en-US" dirty="0" smtClean="0"/>
              <a:t>H2O goes to Oceans, lakes, rivers, land(groundwater or runoff into river or ocean)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81400"/>
            <a:ext cx="4305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Oxygen, Carbon, Nitrogen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Oxygen, Carbon, and nitrogen are necessary for life.</a:t>
            </a:r>
          </a:p>
          <a:p>
            <a:r>
              <a:rPr lang="en-US" dirty="0" smtClean="0"/>
              <a:t>Carbon and nitrogen build muscles</a:t>
            </a:r>
          </a:p>
          <a:p>
            <a:r>
              <a:rPr lang="en-US" dirty="0" smtClean="0"/>
              <a:t>Oxygen is used for cell process</a:t>
            </a:r>
          </a:p>
          <a:p>
            <a:r>
              <a:rPr lang="en-US" dirty="0" smtClean="0"/>
              <a:t>In ecosystem producers, consumers and decomposers all play role in recycling C, O, and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5181600" cy="5486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Process by which carbon moves with in and between organisms and their environment</a:t>
            </a:r>
          </a:p>
          <a:p>
            <a:r>
              <a:rPr lang="en-US" sz="3200" dirty="0" smtClean="0"/>
              <a:t>Consumers eat producers (made of carbon)                  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break down carbon for </a:t>
            </a:r>
            <a:r>
              <a:rPr lang="en-US" sz="3200" dirty="0"/>
              <a:t> </a:t>
            </a:r>
            <a:r>
              <a:rPr lang="en-US" sz="3200" dirty="0" smtClean="0"/>
              <a:t>        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energy</a:t>
            </a:r>
          </a:p>
          <a:p>
            <a:r>
              <a:rPr lang="en-US" sz="3200" dirty="0" smtClean="0"/>
              <a:t>Consumers release carbon dioxide and water into the environment (respiration)</a:t>
            </a:r>
          </a:p>
          <a:p>
            <a:pPr>
              <a:buNone/>
            </a:pPr>
            <a:endParaRPr lang="en-US" baseline="-250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10491" y="3962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3" y="0"/>
            <a:ext cx="8229600" cy="1143000"/>
          </a:xfrm>
        </p:spPr>
        <p:txBody>
          <a:bodyPr/>
          <a:lstStyle/>
          <a:p>
            <a:r>
              <a:rPr lang="en-US" dirty="0" smtClean="0"/>
              <a:t>Oxygen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7391400" cy="4525963"/>
          </a:xfrm>
        </p:spPr>
        <p:txBody>
          <a:bodyPr/>
          <a:lstStyle/>
          <a:p>
            <a:r>
              <a:rPr lang="en-US" sz="3600" dirty="0" smtClean="0"/>
              <a:t>Process by which carbon and oxygen are recycled</a:t>
            </a:r>
          </a:p>
          <a:p>
            <a:r>
              <a:rPr lang="en-US" sz="3600" dirty="0" smtClean="0"/>
              <a:t>O</a:t>
            </a:r>
            <a:r>
              <a:rPr lang="en-US" sz="3600" baseline="-25000" dirty="0" smtClean="0"/>
              <a:t>2 </a:t>
            </a:r>
            <a:r>
              <a:rPr lang="en-US" sz="3600" dirty="0" smtClean="0"/>
              <a:t>cycles through the ecosystem</a:t>
            </a:r>
          </a:p>
          <a:p>
            <a:r>
              <a:rPr lang="en-US" sz="3600" dirty="0" smtClean="0"/>
              <a:t>Producers give off O(photosynthesis)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3759667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Affect levels of Carbon(C) and Oxygen (O) in atmosphere</a:t>
            </a:r>
          </a:p>
          <a:p>
            <a:r>
              <a:rPr lang="en-US" sz="3600" dirty="0" smtClean="0"/>
              <a:t>Burning oil, and fuels, and clearing forests cause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buildup in atmosphere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4676775" cy="304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38200"/>
            <a:ext cx="8001000" cy="4525963"/>
          </a:xfrm>
        </p:spPr>
        <p:txBody>
          <a:bodyPr/>
          <a:lstStyle/>
          <a:p>
            <a:r>
              <a:rPr lang="en-US" dirty="0" smtClean="0"/>
              <a:t>Nitrogen moves from the air into the soil         living things          back into the air or soil </a:t>
            </a:r>
          </a:p>
          <a:p>
            <a:r>
              <a:rPr lang="en-US" dirty="0" smtClean="0"/>
              <a:t>Air is 78% Nitrogen</a:t>
            </a:r>
          </a:p>
          <a:p>
            <a:r>
              <a:rPr lang="en-US" dirty="0" smtClean="0"/>
              <a:t>Can only use gas after it is “fixed”       combined with other elements called          “nitrogen fixation”</a:t>
            </a:r>
          </a:p>
          <a:p>
            <a:r>
              <a:rPr lang="en-US" dirty="0" smtClean="0"/>
              <a:t>Fixation performed by: bacteria-live in bumps on roots-Mutualism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010400" y="1143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1524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816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590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018" y="4191000"/>
            <a:ext cx="5562600" cy="249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242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Cycles of Matter</vt:lpstr>
      <vt:lpstr>Cycles</vt:lpstr>
      <vt:lpstr>Water Cycle</vt:lpstr>
      <vt:lpstr>Oxygen, Carbon, Nitrogen</vt:lpstr>
      <vt:lpstr>Carbon Cycle</vt:lpstr>
      <vt:lpstr>Oxygen Cycle</vt:lpstr>
      <vt:lpstr>Human Impact</vt:lpstr>
      <vt:lpstr>Nitrogen Cycle</vt:lpstr>
    </vt:vector>
  </TitlesOfParts>
  <Company>Paul J. Hagerty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Cycles of Matter</dc:title>
  <dc:creator>franchma</dc:creator>
  <cp:lastModifiedBy>Keene-krops, Natalie</cp:lastModifiedBy>
  <cp:revision>59</cp:revision>
  <dcterms:created xsi:type="dcterms:W3CDTF">2013-05-06T12:44:53Z</dcterms:created>
  <dcterms:modified xsi:type="dcterms:W3CDTF">2015-05-13T16:05:50Z</dcterms:modified>
</cp:coreProperties>
</file>