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63" r:id="rId6"/>
    <p:sldId id="257" r:id="rId7"/>
    <p:sldId id="258" r:id="rId8"/>
    <p:sldId id="262" r:id="rId9"/>
    <p:sldId id="259" r:id="rId10"/>
    <p:sldId id="260" r:id="rId11"/>
    <p:sldId id="264" r:id="rId12"/>
    <p:sldId id="265" r:id="rId13"/>
    <p:sldId id="266" r:id="rId14"/>
    <p:sldId id="267" r:id="rId15"/>
    <p:sldId id="26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8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10/23/2014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10/23/2014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10/23/2014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10/23/2014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10/23/2014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10/23/2014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10/23/2014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Happy Friday!</a:t>
            </a:r>
            <a:endParaRPr lang="en-US" dirty="0"/>
          </a:p>
        </p:txBody>
      </p:sp>
      <p:sp>
        <p:nvSpPr>
          <p:cNvPr id="5" name="Content Placeholder 4"/>
          <p:cNvSpPr>
            <a:spLocks noGrp="1"/>
          </p:cNvSpPr>
          <p:nvPr>
            <p:ph idx="1"/>
          </p:nvPr>
        </p:nvSpPr>
        <p:spPr/>
        <p:txBody>
          <a:bodyPr>
            <a:normAutofit/>
          </a:bodyPr>
          <a:lstStyle/>
          <a:p>
            <a:r>
              <a:rPr lang="en-US" sz="3200" dirty="0" err="1" smtClean="0"/>
              <a:t>Bellwork</a:t>
            </a:r>
            <a:r>
              <a:rPr lang="en-US" sz="3200" dirty="0" smtClean="0"/>
              <a:t>:</a:t>
            </a:r>
          </a:p>
          <a:p>
            <a:pPr lvl="1"/>
            <a:r>
              <a:rPr lang="en-US" sz="2800" dirty="0" smtClean="0"/>
              <a:t>Please complete the My Planet Diary on page 396 about what causes forces.</a:t>
            </a:r>
          </a:p>
          <a:p>
            <a:pPr lvl="1"/>
            <a:r>
              <a:rPr lang="en-US" sz="2800" dirty="0" smtClean="0"/>
              <a:t>If you finish early, share your answers with a peer in your group.</a:t>
            </a:r>
          </a:p>
          <a:p>
            <a:pPr lvl="1"/>
            <a:r>
              <a:rPr lang="en-US" sz="2800" dirty="0" smtClean="0"/>
              <a:t>Be ready to share with the class!</a:t>
            </a:r>
            <a:endParaRPr lang="en-US" sz="2800" dirty="0"/>
          </a:p>
        </p:txBody>
      </p:sp>
    </p:spTree>
    <p:extLst>
      <p:ext uri="{BB962C8B-B14F-4D97-AF65-F5344CB8AC3E}">
        <p14:creationId xmlns:p14="http://schemas.microsoft.com/office/powerpoint/2010/main" val="10147090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 Force Situation</a:t>
            </a:r>
            <a:endParaRPr lang="en-US" dirty="0"/>
          </a:p>
        </p:txBody>
      </p:sp>
      <p:sp>
        <p:nvSpPr>
          <p:cNvPr id="3" name="Content Placeholder 2"/>
          <p:cNvSpPr>
            <a:spLocks noGrp="1"/>
          </p:cNvSpPr>
          <p:nvPr>
            <p:ph idx="1"/>
          </p:nvPr>
        </p:nvSpPr>
        <p:spPr/>
        <p:txBody>
          <a:bodyPr>
            <a:noAutofit/>
          </a:bodyPr>
          <a:lstStyle/>
          <a:p>
            <a:r>
              <a:rPr lang="en-US" sz="2800" dirty="0" smtClean="0"/>
              <a:t>In your notes, describe a time (or make up a circumstance) when you witnessed or were involved in a situation where the net force either caused something to move or when the forces were equal and the object did not move</a:t>
            </a:r>
          </a:p>
          <a:p>
            <a:r>
              <a:rPr lang="en-US" sz="2800" dirty="0" smtClean="0"/>
              <a:t>Ex. Was involved in a game of tug of war. My team had less pulling force than the other team, so our team was moved </a:t>
            </a:r>
            <a:r>
              <a:rPr lang="en-US" sz="2800" dirty="0" smtClean="0">
                <a:sym typeface="Wingdings" panose="05000000000000000000" pitchFamily="2" charset="2"/>
              </a:rPr>
              <a:t></a:t>
            </a:r>
            <a:endParaRPr lang="en-US" sz="2800" dirty="0"/>
          </a:p>
        </p:txBody>
      </p:sp>
    </p:spTree>
    <p:extLst>
      <p:ext uri="{BB962C8B-B14F-4D97-AF65-F5344CB8AC3E}">
        <p14:creationId xmlns:p14="http://schemas.microsoft.com/office/powerpoint/2010/main" val="26401353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 with a friend! (in your group)</a:t>
            </a:r>
            <a:endParaRPr lang="en-US" dirty="0"/>
          </a:p>
        </p:txBody>
      </p:sp>
      <p:sp>
        <p:nvSpPr>
          <p:cNvPr id="3" name="Content Placeholder 2"/>
          <p:cNvSpPr>
            <a:spLocks noGrp="1"/>
          </p:cNvSpPr>
          <p:nvPr>
            <p:ph idx="1"/>
          </p:nvPr>
        </p:nvSpPr>
        <p:spPr/>
        <p:txBody>
          <a:bodyPr>
            <a:normAutofit/>
          </a:bodyPr>
          <a:lstStyle/>
          <a:p>
            <a:r>
              <a:rPr lang="en-US" sz="3600" dirty="0" smtClean="0"/>
              <a:t>What is your partner’s story? </a:t>
            </a:r>
          </a:p>
          <a:p>
            <a:r>
              <a:rPr lang="en-US" sz="3600" dirty="0" smtClean="0"/>
              <a:t>How does it represent forces?</a:t>
            </a:r>
          </a:p>
          <a:p>
            <a:r>
              <a:rPr lang="en-US" sz="3600" dirty="0" smtClean="0"/>
              <a:t>What kinds of forces were acting on the object(s)?</a:t>
            </a:r>
            <a:endParaRPr lang="en-US" sz="3600" dirty="0"/>
          </a:p>
        </p:txBody>
      </p:sp>
    </p:spTree>
    <p:extLst>
      <p:ext uri="{BB962C8B-B14F-4D97-AF65-F5344CB8AC3E}">
        <p14:creationId xmlns:p14="http://schemas.microsoft.com/office/powerpoint/2010/main" val="22301833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397932"/>
            <a:ext cx="9601196" cy="1303867"/>
          </a:xfrm>
        </p:spPr>
        <p:txBody>
          <a:bodyPr/>
          <a:lstStyle/>
          <a:p>
            <a:r>
              <a:rPr lang="en-US" dirty="0" smtClean="0"/>
              <a:t>Force Finder Activity</a:t>
            </a:r>
            <a:endParaRPr lang="en-US" dirty="0"/>
          </a:p>
        </p:txBody>
      </p:sp>
      <p:sp>
        <p:nvSpPr>
          <p:cNvPr id="3" name="Content Placeholder 2"/>
          <p:cNvSpPr>
            <a:spLocks noGrp="1"/>
          </p:cNvSpPr>
          <p:nvPr>
            <p:ph idx="1"/>
          </p:nvPr>
        </p:nvSpPr>
        <p:spPr>
          <a:xfrm>
            <a:off x="1295401" y="1473200"/>
            <a:ext cx="9601196" cy="4686300"/>
          </a:xfrm>
        </p:spPr>
        <p:txBody>
          <a:bodyPr>
            <a:noAutofit/>
          </a:bodyPr>
          <a:lstStyle/>
          <a:p>
            <a:r>
              <a:rPr lang="en-US" sz="2800" dirty="0" smtClean="0"/>
              <a:t>Look at your cards to figure out what the missing force value is to equalize the equation</a:t>
            </a:r>
          </a:p>
          <a:p>
            <a:endParaRPr lang="en-US" sz="2800" dirty="0"/>
          </a:p>
          <a:p>
            <a:r>
              <a:rPr lang="en-US" sz="3200" dirty="0" smtClean="0"/>
              <a:t>When you are done, answer these questions in your notes:</a:t>
            </a:r>
          </a:p>
          <a:p>
            <a:pPr marL="914400" lvl="1" indent="-457200">
              <a:buFont typeface="+mj-lt"/>
              <a:buAutoNum type="arabicPeriod"/>
            </a:pPr>
            <a:r>
              <a:rPr lang="en-US" sz="2800" dirty="0" smtClean="0"/>
              <a:t>Name 3 types of forces that could be at work </a:t>
            </a:r>
          </a:p>
          <a:p>
            <a:pPr marL="914400" lvl="1" indent="-457200">
              <a:buFont typeface="+mj-lt"/>
              <a:buAutoNum type="arabicPeriod"/>
            </a:pPr>
            <a:r>
              <a:rPr lang="en-US" sz="2800" dirty="0" smtClean="0"/>
              <a:t>Did your group see a balanced or unbalanced force? How do you know?</a:t>
            </a:r>
            <a:endParaRPr lang="en-US" sz="2800" dirty="0"/>
          </a:p>
        </p:txBody>
      </p:sp>
    </p:spTree>
    <p:extLst>
      <p:ext uri="{BB962C8B-B14F-4D97-AF65-F5344CB8AC3E}">
        <p14:creationId xmlns:p14="http://schemas.microsoft.com/office/powerpoint/2010/main" val="16489558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you want to be judged for science fair:</a:t>
            </a:r>
            <a:endParaRPr lang="en-US" dirty="0"/>
          </a:p>
        </p:txBody>
      </p:sp>
      <p:sp>
        <p:nvSpPr>
          <p:cNvPr id="3" name="Content Placeholder 2"/>
          <p:cNvSpPr>
            <a:spLocks noGrp="1"/>
          </p:cNvSpPr>
          <p:nvPr>
            <p:ph idx="1"/>
          </p:nvPr>
        </p:nvSpPr>
        <p:spPr/>
        <p:txBody>
          <a:bodyPr/>
          <a:lstStyle/>
          <a:p>
            <a:r>
              <a:rPr lang="en-US" dirty="0" smtClean="0"/>
              <a:t>Stand up, form a line by the door.</a:t>
            </a:r>
          </a:p>
          <a:p>
            <a:endParaRPr lang="en-US" dirty="0"/>
          </a:p>
          <a:p>
            <a:r>
              <a:rPr lang="en-US" dirty="0" smtClean="0"/>
              <a:t>Everyone needs the first form.</a:t>
            </a:r>
          </a:p>
          <a:p>
            <a:endParaRPr lang="en-US" dirty="0"/>
          </a:p>
          <a:p>
            <a:r>
              <a:rPr lang="en-US" dirty="0" smtClean="0"/>
              <a:t>If there are any risk factors like: using an oven, chemicals (including vinegar), sharp objects, or electrical or other equipment.</a:t>
            </a:r>
            <a:endParaRPr lang="en-US" dirty="0"/>
          </a:p>
        </p:txBody>
      </p:sp>
    </p:spTree>
    <p:extLst>
      <p:ext uri="{BB962C8B-B14F-4D97-AF65-F5344CB8AC3E}">
        <p14:creationId xmlns:p14="http://schemas.microsoft.com/office/powerpoint/2010/main" val="1691511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Goal</a:t>
            </a:r>
            <a:endParaRPr lang="en-US" dirty="0"/>
          </a:p>
        </p:txBody>
      </p:sp>
      <p:sp>
        <p:nvSpPr>
          <p:cNvPr id="3" name="Content Placeholder 2"/>
          <p:cNvSpPr>
            <a:spLocks noGrp="1"/>
          </p:cNvSpPr>
          <p:nvPr>
            <p:ph idx="1"/>
          </p:nvPr>
        </p:nvSpPr>
        <p:spPr/>
        <p:txBody>
          <a:bodyPr>
            <a:normAutofit/>
          </a:bodyPr>
          <a:lstStyle/>
          <a:p>
            <a:r>
              <a:rPr lang="en-US" sz="4000" dirty="0" smtClean="0"/>
              <a:t>Today we will learn the difference between balanced and unbalanced forces. We will also be able to describe how unbalanced forces acting on an object changes its speed, direction or both.</a:t>
            </a:r>
            <a:endParaRPr lang="en-US" sz="4000" dirty="0"/>
          </a:p>
        </p:txBody>
      </p:sp>
    </p:spTree>
    <p:extLst>
      <p:ext uri="{BB962C8B-B14F-4D97-AF65-F5344CB8AC3E}">
        <p14:creationId xmlns:p14="http://schemas.microsoft.com/office/powerpoint/2010/main" val="494991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Balanced and Unbalanced Forces</a:t>
            </a:r>
            <a:endParaRPr lang="en-US" dirty="0"/>
          </a:p>
        </p:txBody>
      </p:sp>
      <p:sp>
        <p:nvSpPr>
          <p:cNvPr id="3" name="Content Placeholder 2"/>
          <p:cNvSpPr>
            <a:spLocks noGrp="1"/>
          </p:cNvSpPr>
          <p:nvPr>
            <p:ph idx="1"/>
          </p:nvPr>
        </p:nvSpPr>
        <p:spPr/>
        <p:txBody>
          <a:bodyPr>
            <a:normAutofit/>
          </a:bodyPr>
          <a:lstStyle/>
          <a:p>
            <a:r>
              <a:rPr lang="en-US" sz="3200" dirty="0" smtClean="0">
                <a:solidFill>
                  <a:schemeClr val="accent2">
                    <a:lumMod val="60000"/>
                    <a:lumOff val="40000"/>
                  </a:schemeClr>
                </a:solidFill>
                <a:effectLst>
                  <a:outerShdw blurRad="38100" dist="38100" dir="2700000" algn="tl">
                    <a:srgbClr val="000000">
                      <a:alpha val="43137"/>
                    </a:srgbClr>
                  </a:outerShdw>
                </a:effectLst>
              </a:rPr>
              <a:t>If forces acting on an object are balanced, the object’s motion will not change. When the sum of all forces acting on an object is unbalanced, the object’s motion will change.</a:t>
            </a:r>
            <a:endParaRPr lang="en-US" sz="3200" dirty="0">
              <a:solidFill>
                <a:schemeClr val="accent2">
                  <a:lumMod val="60000"/>
                  <a:lumOff val="40000"/>
                </a:schemeClr>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stretch>
            <a:fillRect/>
          </a:stretch>
        </p:blipFill>
        <p:spPr>
          <a:xfrm>
            <a:off x="3797300" y="3225800"/>
            <a:ext cx="5195004" cy="2921001"/>
          </a:xfrm>
          <a:prstGeom prst="rect">
            <a:avLst/>
          </a:prstGeom>
        </p:spPr>
      </p:pic>
    </p:spTree>
    <p:extLst>
      <p:ext uri="{BB962C8B-B14F-4D97-AF65-F5344CB8AC3E}">
        <p14:creationId xmlns:p14="http://schemas.microsoft.com/office/powerpoint/2010/main" val="29332256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other words…</a:t>
            </a:r>
            <a:endParaRPr lang="en-US" dirty="0"/>
          </a:p>
        </p:txBody>
      </p:sp>
      <p:sp>
        <p:nvSpPr>
          <p:cNvPr id="3" name="Content Placeholder 2"/>
          <p:cNvSpPr>
            <a:spLocks noGrp="1"/>
          </p:cNvSpPr>
          <p:nvPr>
            <p:ph idx="1"/>
          </p:nvPr>
        </p:nvSpPr>
        <p:spPr>
          <a:xfrm>
            <a:off x="3124201" y="2755900"/>
            <a:ext cx="8483599" cy="3920068"/>
          </a:xfrm>
        </p:spPr>
        <p:txBody>
          <a:bodyPr>
            <a:normAutofit/>
          </a:bodyPr>
          <a:lstStyle/>
          <a:p>
            <a:r>
              <a:rPr lang="en-US" sz="2800" dirty="0" smtClean="0"/>
              <a:t>If a soccer ball is sitting on the ground, both gravitational and normal forces are acting on the ball, but they are equal, so the ball does not move</a:t>
            </a:r>
          </a:p>
          <a:p>
            <a:r>
              <a:rPr lang="en-US" sz="2800" dirty="0" smtClean="0"/>
              <a:t>When you kick the ball, you are exerting an applied force which is greater than the other two forces, causing the ball to move across the field.</a:t>
            </a:r>
            <a:endParaRPr lang="en-US" sz="2800" dirty="0"/>
          </a:p>
        </p:txBody>
      </p:sp>
      <p:pic>
        <p:nvPicPr>
          <p:cNvPr id="4" name="Picture 3"/>
          <p:cNvPicPr>
            <a:picLocks noChangeAspect="1"/>
          </p:cNvPicPr>
          <p:nvPr/>
        </p:nvPicPr>
        <p:blipFill>
          <a:blip r:embed="rId2"/>
          <a:stretch>
            <a:fillRect/>
          </a:stretch>
        </p:blipFill>
        <p:spPr>
          <a:xfrm>
            <a:off x="693729" y="982132"/>
            <a:ext cx="2851158" cy="2781300"/>
          </a:xfrm>
          <a:prstGeom prst="ellipse">
            <a:avLst/>
          </a:prstGeom>
          <a:ln>
            <a:noFill/>
          </a:ln>
          <a:effectLst>
            <a:softEdge rad="112500"/>
          </a:effectLst>
        </p:spPr>
      </p:pic>
    </p:spTree>
    <p:extLst>
      <p:ext uri="{BB962C8B-B14F-4D97-AF65-F5344CB8AC3E}">
        <p14:creationId xmlns:p14="http://schemas.microsoft.com/office/powerpoint/2010/main" val="1539818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 Body Diagrams</a:t>
            </a:r>
            <a:endParaRPr lang="en-US" dirty="0"/>
          </a:p>
        </p:txBody>
      </p:sp>
      <p:sp>
        <p:nvSpPr>
          <p:cNvPr id="3" name="Content Placeholder 2"/>
          <p:cNvSpPr>
            <a:spLocks noGrp="1"/>
          </p:cNvSpPr>
          <p:nvPr>
            <p:ph idx="1"/>
          </p:nvPr>
        </p:nvSpPr>
        <p:spPr/>
        <p:txBody>
          <a:bodyPr>
            <a:normAutofit/>
          </a:bodyPr>
          <a:lstStyle/>
          <a:p>
            <a:r>
              <a:rPr lang="en-US" sz="3600" dirty="0" smtClean="0"/>
              <a:t>A free body diagram shows all the forces acting on an object represented by arrows. The arrows point in the direction the force is pushing or pulling. These diagrams help determine whether a force is balanced or unbalanced.</a:t>
            </a:r>
            <a:endParaRPr lang="en-US" sz="3600" dirty="0"/>
          </a:p>
        </p:txBody>
      </p:sp>
    </p:spTree>
    <p:extLst>
      <p:ext uri="{BB962C8B-B14F-4D97-AF65-F5344CB8AC3E}">
        <p14:creationId xmlns:p14="http://schemas.microsoft.com/office/powerpoint/2010/main" val="3344660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780553" y="1468964"/>
            <a:ext cx="8630894" cy="4004735"/>
          </a:xfrm>
          <a:prstGeom prst="rect">
            <a:avLst/>
          </a:prstGeom>
        </p:spPr>
      </p:pic>
    </p:spTree>
    <p:extLst>
      <p:ext uri="{BB962C8B-B14F-4D97-AF65-F5344CB8AC3E}">
        <p14:creationId xmlns:p14="http://schemas.microsoft.com/office/powerpoint/2010/main" val="19806215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474132"/>
            <a:ext cx="9601196" cy="1303867"/>
          </a:xfrm>
        </p:spPr>
        <p:txBody>
          <a:bodyPr/>
          <a:lstStyle/>
          <a:p>
            <a:r>
              <a:rPr lang="en-US" dirty="0" smtClean="0"/>
              <a:t>Net Force</a:t>
            </a:r>
            <a:endParaRPr lang="en-US" dirty="0"/>
          </a:p>
        </p:txBody>
      </p:sp>
      <p:sp>
        <p:nvSpPr>
          <p:cNvPr id="3" name="Content Placeholder 2"/>
          <p:cNvSpPr>
            <a:spLocks noGrp="1"/>
          </p:cNvSpPr>
          <p:nvPr>
            <p:ph idx="1"/>
          </p:nvPr>
        </p:nvSpPr>
        <p:spPr>
          <a:xfrm>
            <a:off x="1295401" y="1777998"/>
            <a:ext cx="9601196" cy="4419602"/>
          </a:xfrm>
        </p:spPr>
        <p:txBody>
          <a:bodyPr>
            <a:normAutofit lnSpcReduction="10000"/>
          </a:bodyPr>
          <a:lstStyle/>
          <a:p>
            <a:r>
              <a:rPr lang="en-US" sz="3200" dirty="0" smtClean="0"/>
              <a:t>Net Force: the combination of all the forces on an object</a:t>
            </a:r>
          </a:p>
          <a:p>
            <a:pPr lvl="1"/>
            <a:r>
              <a:rPr lang="en-US" sz="2800" dirty="0" smtClean="0"/>
              <a:t>This determines if an how an object will accelerate</a:t>
            </a:r>
          </a:p>
          <a:p>
            <a:pPr lvl="1"/>
            <a:endParaRPr lang="en-US" sz="2800" dirty="0" smtClean="0"/>
          </a:p>
          <a:p>
            <a:r>
              <a:rPr lang="en-US" sz="2800" dirty="0" smtClean="0"/>
              <a:t>If there are two forces pushing or pulling in the same direction, by adding them together you can find the net force</a:t>
            </a:r>
          </a:p>
          <a:p>
            <a:endParaRPr lang="en-US" sz="2800" dirty="0" smtClean="0"/>
          </a:p>
          <a:p>
            <a:r>
              <a:rPr lang="en-US" sz="2800" dirty="0" smtClean="0"/>
              <a:t>If the forces are pushing or pulling in opposite directions, you subtract to find the net force.</a:t>
            </a:r>
            <a:endParaRPr lang="en-US" sz="2800" dirty="0"/>
          </a:p>
          <a:p>
            <a:endParaRPr lang="en-US" dirty="0" smtClean="0"/>
          </a:p>
        </p:txBody>
      </p:sp>
    </p:spTree>
    <p:extLst>
      <p:ext uri="{BB962C8B-B14F-4D97-AF65-F5344CB8AC3E}">
        <p14:creationId xmlns:p14="http://schemas.microsoft.com/office/powerpoint/2010/main" val="1848581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766232"/>
            <a:ext cx="9601196" cy="1303867"/>
          </a:xfrm>
        </p:spPr>
        <p:txBody>
          <a:bodyPr/>
          <a:lstStyle/>
          <a:p>
            <a:r>
              <a:rPr lang="en-US" dirty="0" smtClean="0"/>
              <a:t>Let’s Practice!</a:t>
            </a:r>
            <a:endParaRPr lang="en-US" dirty="0"/>
          </a:p>
        </p:txBody>
      </p:sp>
      <p:sp>
        <p:nvSpPr>
          <p:cNvPr id="3" name="Content Placeholder 2"/>
          <p:cNvSpPr>
            <a:spLocks noGrp="1"/>
          </p:cNvSpPr>
          <p:nvPr>
            <p:ph idx="1"/>
          </p:nvPr>
        </p:nvSpPr>
        <p:spPr>
          <a:xfrm>
            <a:off x="1295401" y="1871132"/>
            <a:ext cx="9601196" cy="4008968"/>
          </a:xfrm>
        </p:spPr>
        <p:txBody>
          <a:bodyPr>
            <a:noAutofit/>
          </a:bodyPr>
          <a:lstStyle/>
          <a:p>
            <a:r>
              <a:rPr lang="en-US" sz="2800" dirty="0" smtClean="0">
                <a:solidFill>
                  <a:schemeClr val="accent2">
                    <a:lumMod val="60000"/>
                    <a:lumOff val="40000"/>
                  </a:schemeClr>
                </a:solidFill>
                <a:effectLst>
                  <a:outerShdw blurRad="38100" dist="38100" dir="2700000" algn="tl">
                    <a:srgbClr val="000000">
                      <a:alpha val="43137"/>
                    </a:srgbClr>
                  </a:outerShdw>
                </a:effectLst>
              </a:rPr>
              <a:t>Figure 2- Page 398</a:t>
            </a:r>
          </a:p>
          <a:p>
            <a:r>
              <a:rPr lang="en-US" sz="3200" dirty="0" smtClean="0"/>
              <a:t>Let’s do the first one together:</a:t>
            </a:r>
          </a:p>
          <a:p>
            <a:pPr lvl="1"/>
            <a:r>
              <a:rPr lang="en-US" sz="2800" dirty="0" smtClean="0"/>
              <a:t>Both dogs are pushing in the same direction, so we add the forces together</a:t>
            </a:r>
          </a:p>
          <a:p>
            <a:pPr lvl="1"/>
            <a:r>
              <a:rPr lang="en-US" sz="2800" dirty="0" smtClean="0"/>
              <a:t>16 N + 10 N= </a:t>
            </a:r>
          </a:p>
          <a:p>
            <a:pPr lvl="1"/>
            <a:r>
              <a:rPr lang="en-US" sz="2800" dirty="0" smtClean="0"/>
              <a:t>Net force of 26 N</a:t>
            </a:r>
          </a:p>
          <a:p>
            <a:r>
              <a:rPr lang="en-US" sz="3200" dirty="0" smtClean="0"/>
              <a:t>Now, you complete the other 2 situations</a:t>
            </a:r>
          </a:p>
        </p:txBody>
      </p:sp>
    </p:spTree>
    <p:extLst>
      <p:ext uri="{BB962C8B-B14F-4D97-AF65-F5344CB8AC3E}">
        <p14:creationId xmlns:p14="http://schemas.microsoft.com/office/powerpoint/2010/main" val="87841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7B8A44069B63B4F8620663824A23C71" ma:contentTypeVersion="0" ma:contentTypeDescription="Create a new document." ma:contentTypeScope="" ma:versionID="9a11b1f26a95d0e2a504e8d4fae4a1b5">
  <xsd:schema xmlns:xsd="http://www.w3.org/2001/XMLSchema" xmlns:xs="http://www.w3.org/2001/XMLSchema" xmlns:p="http://schemas.microsoft.com/office/2006/metadata/properties" targetNamespace="http://schemas.microsoft.com/office/2006/metadata/properties" ma:root="true" ma:fieldsID="f21c632c5d5ffa39ebda7ed280bb45e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BE098C2-51BB-474F-8CB0-D89CDA23B0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B9063369-9FEE-4036-A938-67F1F2218D33}">
  <ds:schemaRefs>
    <ds:schemaRef ds:uri="http://schemas.microsoft.com/sharepoint/v3/contenttype/forms"/>
  </ds:schemaRefs>
</ds:datastoreItem>
</file>

<file path=customXml/itemProps3.xml><?xml version="1.0" encoding="utf-8"?>
<ds:datastoreItem xmlns:ds="http://schemas.openxmlformats.org/officeDocument/2006/customXml" ds:itemID="{57463CBD-BE83-471E-8D72-564CD74EFB62}">
  <ds:schemaRefs>
    <ds:schemaRef ds:uri="http://schemas.microsoft.com/office/infopath/2007/PartnerControls"/>
    <ds:schemaRef ds:uri="http://www.w3.org/XML/1998/namespace"/>
    <ds:schemaRef ds:uri="http://schemas.microsoft.com/office/2006/documentManagement/types"/>
    <ds:schemaRef ds:uri="http://schemas.openxmlformats.org/package/2006/metadata/core-properties"/>
    <ds:schemaRef ds:uri="http://schemas.microsoft.com/office/2006/metadata/properties"/>
    <ds:schemaRef ds:uri="http://purl.org/dc/terms/"/>
    <ds:schemaRef ds:uri="http://purl.org/dc/elements/1.1/"/>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Organic</Template>
  <TotalTime>1296</TotalTime>
  <Words>557</Words>
  <Application>Microsoft Office PowerPoint</Application>
  <PresentationFormat>Widescreen</PresentationFormat>
  <Paragraphs>47</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Garamond</vt:lpstr>
      <vt:lpstr>Wingdings</vt:lpstr>
      <vt:lpstr>Organic</vt:lpstr>
      <vt:lpstr>Happy Friday!</vt:lpstr>
      <vt:lpstr>If you want to be judged for science fair:</vt:lpstr>
      <vt:lpstr>Today’s Goal</vt:lpstr>
      <vt:lpstr>Balanced and Unbalanced Forces</vt:lpstr>
      <vt:lpstr>In other words…</vt:lpstr>
      <vt:lpstr>Free Body Diagrams</vt:lpstr>
      <vt:lpstr>PowerPoint Presentation</vt:lpstr>
      <vt:lpstr>Net Force</vt:lpstr>
      <vt:lpstr>Let’s Practice!</vt:lpstr>
      <vt:lpstr>Net Force Situation</vt:lpstr>
      <vt:lpstr>Share with a friend! (in your group)</vt:lpstr>
      <vt:lpstr>Force Finder Activity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Happy Friday!</dc:title>
  <dc:creator>Keene-krops, Natalie</dc:creator>
  <cp:lastModifiedBy>Keene-krops, Natalie</cp:lastModifiedBy>
  <cp:revision>12</cp:revision>
  <dcterms:created xsi:type="dcterms:W3CDTF">2014-10-23T20:20:19Z</dcterms:created>
  <dcterms:modified xsi:type="dcterms:W3CDTF">2014-10-24T17:57:01Z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0x010100E7B8A44069B63B4F8620663824A23C71</vt:lpwstr>
  </property>
  <property fmtid="{D5CDD505-2E9C-101B-9397-08002B2CF9AE}" pid="3" name="IsMyDocuments">
    <vt:bool>true</vt:bool>
  </property>
</Properties>
</file>