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2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9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2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3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0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0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8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7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D7971-5D90-4C99-B9F2-5E0405E7226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2641B-A481-49B7-B19B-2286639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6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Albertus Medium" panose="020E0602030304020304" pitchFamily="34" charset="0"/>
              </a:rPr>
              <a:t>Atoms</a:t>
            </a:r>
            <a:r>
              <a:rPr lang="en-US" dirty="0">
                <a:latin typeface="Albertus Medium" panose="020E0602030304020304" pitchFamily="34" charset="0"/>
              </a:rPr>
              <a:t/>
            </a:r>
            <a:br>
              <a:rPr lang="en-US" dirty="0">
                <a:latin typeface="Albertus Medium" panose="020E06020303040203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700" y="1828800"/>
            <a:ext cx="5499099" cy="4699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bertus Medium" panose="020E0602030304020304" pitchFamily="34" charset="0"/>
              </a:rPr>
              <a:t>1</a:t>
            </a:r>
            <a:r>
              <a:rPr lang="en-US" b="1" dirty="0">
                <a:latin typeface="Albertus Medium" panose="020E0602030304020304" pitchFamily="34" charset="0"/>
              </a:rPr>
              <a:t>.) Define Atom (page 99)-</a:t>
            </a:r>
            <a:endParaRPr lang="en-US" dirty="0">
              <a:latin typeface="Albertus Medium" panose="020E0602030304020304" pitchFamily="34" charset="0"/>
            </a:endParaRPr>
          </a:p>
          <a:p>
            <a:r>
              <a:rPr lang="en-US" b="1" dirty="0">
                <a:latin typeface="Albertus Medium" panose="020E0602030304020304" pitchFamily="34" charset="0"/>
              </a:rPr>
              <a:t>2.) </a:t>
            </a:r>
            <a:r>
              <a:rPr lang="en-US" b="1" dirty="0" smtClean="0">
                <a:latin typeface="Albertus Medium" panose="020E0602030304020304" pitchFamily="34" charset="0"/>
              </a:rPr>
              <a:t>What are atoms made of?</a:t>
            </a:r>
            <a:endParaRPr lang="en-US" dirty="0">
              <a:latin typeface="Albertus Medium" panose="020E0602030304020304" pitchFamily="34" charset="0"/>
            </a:endParaRPr>
          </a:p>
          <a:p>
            <a:r>
              <a:rPr lang="en-US" b="1" dirty="0">
                <a:latin typeface="Albertus Medium" panose="020E0602030304020304" pitchFamily="34" charset="0"/>
              </a:rPr>
              <a:t>3.) </a:t>
            </a:r>
            <a:r>
              <a:rPr lang="en-US" b="1" dirty="0" smtClean="0">
                <a:latin typeface="Albertus Medium" panose="020E0602030304020304" pitchFamily="34" charset="0"/>
              </a:rPr>
              <a:t>Give an example of an atom in your body.</a:t>
            </a:r>
            <a:endParaRPr lang="en-US" dirty="0">
              <a:latin typeface="Albertus Medium" panose="020E0602030304020304" pitchFamily="34" charset="0"/>
            </a:endParaRPr>
          </a:p>
          <a:p>
            <a:r>
              <a:rPr lang="en-US" b="1" dirty="0">
                <a:latin typeface="Albertus Medium" panose="020E0602030304020304" pitchFamily="34" charset="0"/>
              </a:rPr>
              <a:t>4.) </a:t>
            </a:r>
            <a:r>
              <a:rPr lang="en-US" b="1" dirty="0" smtClean="0">
                <a:latin typeface="Albertus Medium" panose="020E0602030304020304" pitchFamily="34" charset="0"/>
              </a:rPr>
              <a:t>Cut out the picture of the atom. Glue it onto </a:t>
            </a:r>
            <a:r>
              <a:rPr lang="en-US" b="1" smtClean="0">
                <a:latin typeface="Albertus Medium" panose="020E0602030304020304" pitchFamily="34" charset="0"/>
              </a:rPr>
              <a:t>the atoms page and color it.</a:t>
            </a:r>
            <a:endParaRPr lang="en-US" dirty="0">
              <a:latin typeface="Albertus Medium" panose="020E0602030304020304" pitchFamily="34" charset="0"/>
            </a:endParaRPr>
          </a:p>
          <a:p>
            <a:endParaRPr lang="en-US" dirty="0"/>
          </a:p>
        </p:txBody>
      </p:sp>
      <p:pic>
        <p:nvPicPr>
          <p:cNvPr id="5" name="Content Placeholder 4" descr="hydrogenatom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97700" y="2775743"/>
            <a:ext cx="1803400" cy="173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oxy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82454" y="2775742"/>
            <a:ext cx="1807845" cy="173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997700" y="4724400"/>
            <a:ext cx="447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Hydrogen                               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3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Atoms </vt:lpstr>
    </vt:vector>
  </TitlesOfParts>
  <Company>Seminole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</dc:title>
  <dc:creator>Melanie Francher</dc:creator>
  <cp:lastModifiedBy>Windows User</cp:lastModifiedBy>
  <cp:revision>4</cp:revision>
  <dcterms:created xsi:type="dcterms:W3CDTF">2014-10-03T15:50:15Z</dcterms:created>
  <dcterms:modified xsi:type="dcterms:W3CDTF">2014-10-06T13:53:52Z</dcterms:modified>
</cp:coreProperties>
</file>